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8" r:id="rId1"/>
  </p:sldMasterIdLst>
  <p:notesMasterIdLst>
    <p:notesMasterId r:id="rId54"/>
  </p:notesMasterIdLst>
  <p:sldIdLst>
    <p:sldId id="256" r:id="rId2"/>
    <p:sldId id="258" r:id="rId3"/>
    <p:sldId id="284" r:id="rId4"/>
    <p:sldId id="285" r:id="rId5"/>
    <p:sldId id="289" r:id="rId6"/>
    <p:sldId id="290" r:id="rId7"/>
    <p:sldId id="291" r:id="rId8"/>
    <p:sldId id="292" r:id="rId9"/>
    <p:sldId id="293" r:id="rId10"/>
    <p:sldId id="294" r:id="rId11"/>
    <p:sldId id="295" r:id="rId12"/>
    <p:sldId id="301" r:id="rId13"/>
    <p:sldId id="296" r:id="rId14"/>
    <p:sldId id="299" r:id="rId15"/>
    <p:sldId id="302" r:id="rId16"/>
    <p:sldId id="303" r:id="rId17"/>
    <p:sldId id="298" r:id="rId18"/>
    <p:sldId id="304" r:id="rId19"/>
    <p:sldId id="305" r:id="rId20"/>
    <p:sldId id="306" r:id="rId21"/>
    <p:sldId id="308" r:id="rId22"/>
    <p:sldId id="309" r:id="rId23"/>
    <p:sldId id="310" r:id="rId24"/>
    <p:sldId id="311" r:id="rId25"/>
    <p:sldId id="262" r:id="rId26"/>
    <p:sldId id="324" r:id="rId27"/>
    <p:sldId id="316" r:id="rId28"/>
    <p:sldId id="321" r:id="rId29"/>
    <p:sldId id="322" r:id="rId30"/>
    <p:sldId id="323" r:id="rId31"/>
    <p:sldId id="325" r:id="rId32"/>
    <p:sldId id="326" r:id="rId33"/>
    <p:sldId id="313" r:id="rId34"/>
    <p:sldId id="314" r:id="rId35"/>
    <p:sldId id="315" r:id="rId36"/>
    <p:sldId id="327" r:id="rId37"/>
    <p:sldId id="319" r:id="rId38"/>
    <p:sldId id="335" r:id="rId39"/>
    <p:sldId id="330" r:id="rId40"/>
    <p:sldId id="337" r:id="rId41"/>
    <p:sldId id="331" r:id="rId42"/>
    <p:sldId id="338" r:id="rId43"/>
    <p:sldId id="339" r:id="rId44"/>
    <p:sldId id="332" r:id="rId45"/>
    <p:sldId id="333" r:id="rId46"/>
    <p:sldId id="340" r:id="rId47"/>
    <p:sldId id="334" r:id="rId48"/>
    <p:sldId id="341" r:id="rId49"/>
    <p:sldId id="342" r:id="rId50"/>
    <p:sldId id="343" r:id="rId51"/>
    <p:sldId id="344" r:id="rId52"/>
    <p:sldId id="279" r:id="rId53"/>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C0BA"/>
    <a:srgbClr val="124860"/>
    <a:srgbClr val="F05C5A"/>
    <a:srgbClr val="1FA8AC"/>
    <a:srgbClr val="6FCACB"/>
    <a:srgbClr val="2E3037"/>
    <a:srgbClr val="773435"/>
    <a:srgbClr val="FF9900"/>
    <a:srgbClr val="999FA9"/>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8289CF3-1640-4180-AFB0-ECFDEC78F6FB}">
  <a:tblStyle styleId="{68289CF3-1640-4180-AFB0-ECFDEC78F6FB}"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6" d="100"/>
          <a:sy n="86" d="100"/>
        </p:scale>
        <p:origin x="930"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06T01:25:39.326"/>
    </inkml:context>
    <inkml:brush xml:id="br0">
      <inkml:brushProperty name="width" value="0.35" units="cm"/>
      <inkml:brushProperty name="height" value="0.35" units="cm"/>
      <inkml:brushProperty name="color" value="#FFFFFF"/>
      <inkml:brushProperty name="ignorePressure" value="1"/>
    </inkml:brush>
    <inkml:context xml:id="ctx1">
      <inkml:inkSource xml:id="inkSrc2">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1" timeString="2018-12-06T01:25:49.062"/>
    </inkml:context>
    <inkml:brush xml:id="br1">
      <inkml:brushProperty name="width" value="0.35" units="cm"/>
      <inkml:brushProperty name="height" value="0.35" units="cm"/>
      <inkml:brushProperty name="color" value="#FFFFFF"/>
    </inkml:brush>
    <inkml:brush xml:id="br2">
      <inkml:brushProperty name="width" value="0.05" units="cm"/>
      <inkml:brushProperty name="height" value="0.05" units="cm"/>
      <inkml:brushProperty name="color" value="#39C0BA"/>
    </inkml:brush>
    <inkml:brush xml:id="br3">
      <inkml:brushProperty name="width" value="0.1" units="cm"/>
      <inkml:brushProperty name="height" value="0.1" units="cm"/>
      <inkml:brushProperty name="color" value="#FFFFFF"/>
    </inkml:brush>
  </inkml:definitions>
  <inkml:trace contextRef="#ctx0" brushRef="#br0">337 2168,'-8'0,"-2"0,2 0,8 0,0 0,3 0,2 0,8 0</inkml:trace>
  <inkml:trace contextRef="#ctx0" brushRef="#br0" timeOffset="2301.288">118 2168,'14586'0,"-9971"0,-4639 0,-9 0</inkml:trace>
  <inkml:trace contextRef="#ctx1" brushRef="#br1">1 1589 3712,'0'-1'1387,"1"3"-174,5 6 723,6 15 168,-7-1-1469,-2 1 0,0 0 0,-1 0 0,-2 0 0,0 0 0,-1 1-635,0 24 611,4 165 1741,0-143-1229,8 45-1123,1 2 599,-9-20 233,-4 5-832,0-8 448,1-49-453,3-48-3696,1-8-976</inkml:trace>
  <inkml:trace contextRef="#ctx1" brushRef="#br1" timeOffset="3615.302">19381 1581 5248,'-3'10'708,"1"0"0,0 0 1,0 1-1,1-1 0,0 0 1,1 1-1,1 9-708,2 17 2150,5 21-2150,-6-43 44,20 132 1641,-1 93-1685,-22-207-1,-2 0 0,0 0 0,-3 0 0,0-1-1,-6 15 2,-2 11-15,12-47-55,0 1 0,1-1 0,0 1 0,1 0 0,1 7 70,6 32-3026,-6-37-126,1-8 736</inkml:trace>
  <inkml:trace contextRef="#ctx1" brushRef="#br1" timeOffset="6211.401">12162 1715 5632,'1'-4'1159,"-1"3"-950,0 0 0,1 0 0,-1 0-1,0 0 1,0 0 0,1 0 0,-1 0 0,0 1-1,1-1 1,-1 0 0,1 0 0,-1 0 0,1 1-1,-1-1 1,1 0 0,0 1 0,-1-1 0,1 0-1,0 1 1,0-1 0,-1 1 0,1-1 0,0 1-1,0 0-208,5-5 1109,-5 4-1014,-1 1 0,0 0 1,1-1-1,-1 1 0,0 0 0,1-1 0,-1 1 1,1 0-1,-1 0 0,0-1 0,1 1 1,-1 0-1,1 0 0,-1 0 0,1-1 1,-1 1-1,1 0 0,-1 0 0,1 0 1,-1 0-96,1 0 341,-1 0-85,0 0-59,0 0-26,4 12 506,-2 40 429,-2 0-1,-3-1 0,-3 8-1105,-2 38 636,-15 190 455,6-98-1078,11-132 175,0 3-1441,4-20-4807,2-30 1463</inkml:trace>
  <inkml:trace contextRef="#ctx1" brushRef="#br2" timeOffset="221016.293">1930 910 5760,'-1'5'5602,"7"-6"-2725,8-8-892,-4 0-1370,-1-1 0,0-1 0,0 1 0,-1-2 0,3-5-615,12-23 136,-1-1-136,-13 22 143,19-40-143,-2-2 0,-4 0 0,-2-2 0,2-18 0,-6 16 64,-14 99 373,-11 170 729,0-45-988,6-18 196,3-56-173,2 133-114,1-105 86,5 244-880,-8-356 669,1 1 0,-1-1 0,0 0 1,0 0-1,0 0 0,-1 0 0,1 0 0,0 0 0,0 1 0,-1-1 0,1 0 0,0 0 0,-1 0 0,1 0 0,-1 0 0,1 0 0,-1 0 0,0 0 0,1-1 0,-1 1 0,0 0 0,0 0 38,-2 0-83,1 0-1,0 0 1,0 0 0,-1-1-1,1 1 1,0-1-1,0 0 1,-1 0-1,1 0 1,-2 0 83,-61 5-568,-35 8 568,5 0 83,90-13-77,-1 2-1,-1-2 0,1 1 0,-1-1 1,1 0-1,-1-1 0,1 1 0,-3-2-5,10 1 2,0 0-1,0 0 1,0 0-1,0 0 1,1 0-1,-1 1 1,0-1-1,0 0 1,0 0-1,1 1 0,0-1-1,17-5 15,-1 0 0,1 2 0,0 0 0,2 1-15,78-7 198,-87 9-162,293-8 1153,-14 2-885,-270 5-393,18-1-3369,-29 2-2045</inkml:trace>
  <inkml:trace contextRef="#ctx1" brushRef="#br2" timeOffset="222012.686">2678 349 7296,'0'0'148,"0"0"0,0 0 0,0 0 0,0 0 0,0 0 0,0 0-1,0 0 1,0-1 0,0 1 0,0 0 0,0 0 0,0 0 0,0 0 0,0 0 0,0 0 0,0 0 0,-1 0 0,1 0 0,0 0 0,0 0 0,0 0 0,0-1 0,0 1 0,0 0 0,0 0 0,0 0 0,0 0 0,0 0-1,0 0 1,-1 0 0,1 0 0,0 0 0,0 0 0,0 0 0,0 0 0,0 0 0,0 0 0,0 0 0,0 0 0,-1 0 0,1 0 0,0 0 0,0 0 0,0 0 0,0 0 0,0 0 0,0 0 0,0 0 0,0 0 0,0 1 0,0-1-1,-1 0 1,1 0 0,0 0-148,-9 6 2662,-13 12-3209,17-13 1536,-5 3-641,-1 1-63,-1 1 1,1 0-1,1 0 1,0 1-1,0 1 1,1 0-1,-4 8-285,12-19 7,1-1 0,-1 1-1,1 0 1,-1 0 0,1-1-1,0 1 1,0 0 0,-1 0-1,1 0 1,0 0 0,0-1-1,0 1 1,0 0 0,0 0-1,0 0 1,0 0 0,0 0-1,0-1 1,0 2-7,1-2 3,-1 0 1,0 1-1,1-1 1,-1 1-1,0-1 1,1 0-1,-1 1 1,0-1-1,1 0 1,-1 1-1,1-1 1,-1 0-1,1 0 0,-1 0 1,1 1-1,-1-1 1,1 0-1,-1 0 1,1 0-1,-1 0 1,1 0-1,-1 0 1,1 0-4,5 0-5,0 0 0,0-1 0,0 0 0,0 0 0,2-1 5,5-1-107,-11 3 109,15-3 10,1 1 0,0 0 0,-1 2 0,1 0 0,11 2-12,-25-1 6,1 0-1,0 0 1,-1 0 0,1 0-1,0 1 1,-1 0-1,0 0 1,1 0 0,-1 1-1,0-1 1,0 1 0,0 0-1,-1 0 1,1 0 0,-1 1-1,0-1 1,0 1 0,0 0-1,0 0 1,0 0 0,-1 0-1,0 0 1,0 1-6,0-2 101,-1 0-1,0 0 1,0 0 0,-1 0-1,1 0 1,-1 1-1,1-1 1,-1 0 0,0 0-1,0 0 1,0 0 0,-1 1-1,1-1 1,-1 0 0,0 0-1,1 0 1,-2 0-1,1 0 1,0 0 0,0 0-1,-1-1 1,0 1 0,1 0-1,-3 1-100,1 0 81,0-1-1,0 0 0,0 0 1,0 0-1,-1 0 0,0-1 1,1 1-1,-1-1 0,0 0 1,0 0-1,0-1 0,0 1 1,-1-1-1,1 0 0,0 0 1,-1 0-1,1 0 0,-1-1-80,-7 1 105,0-1 0,0-1 0,0 0-1,-5-2-104,10 2-421,1 0 0,0-1 0,0 0 0,-3-2 421,7 3-722,-1 0 1,0-1-1,1 1 0,0-1 1,-1 0-1,1 1 1,0-1-1,0-1 0,-2 0 722,0-2-4975</inkml:trace>
  <inkml:trace contextRef="#ctx1" brushRef="#br2" timeOffset="222420.432">3141 160 10112,'0'0'225,"-1"0"0,0 0 0,1 0 0,-1 0 0,1 0 0,-1 1 0,1-1 0,-1 0 0,1 0 0,-1 0 0,1 0 0,-1 1 0,1-1 0,-1 0 0,1 1 0,0-1 0,-1 0 0,1 1 0,-1-1 0,1 0 0,0 1 0,-1-1 0,1 1 0,0-1 0,-1 1 0,1-1 0,0 1-225,-11 17 1651,8-11-631,-9 14-5,-56 105 2220,54-96-2776,1 0 0,2 1 0,-2 12-459,11-36 53,0 0 1,1 0-1,0 0 0,0 1 1,1-1-1,0 0 1,0 0-1,1 1 1,0 2-54,0-8 1,-1 1-1,1 0 1,0-1 0,0 1 0,0-1-1,0 0 1,0 1 0,0-1 0,1 0-1,-1 0 1,1 1 0,0-1 0,-1 0-1,1-1 1,0 1 0,0 0-1,0-1 1,1 1 0,-1-1 0,0 1-1,1-1 1,-1 0 0,0 0 0,1 0-1,-1 0 1,1-1 0,0 1-1,1 0-229,0 0 1,0-1-1,1 1 0,-1-1 1,0 0-1,1 0 1,-1-1-1,0 1 0,0-1 1,1 0-1,0-1 229,-2 1-413,0 0-1,0 0 1,0-1-1,-1 1 1,1-1-1,-1 1 1,1-1-1,-1 0 1,0 0-1,1 0 1,-1-1-1,0 1 1,0 0-1,-1-1 1,1 1 0,0-1 413,5-11-4656</inkml:trace>
  <inkml:trace contextRef="#ctx1" brushRef="#br2" timeOffset="222619.901">2920 373 8704,'-2'1'614,"-13"6"1599,14-6-2034,1-1 1,-1 0 0,1 0-1,0 0 1,-1 0 0,1 0-1,0 1 1,-1-1 0,1 0-1,0 0 1,0 1 0,-1-1 0,1 0-1,0 0 1,0 1 0,-1-1-1,1 0 1,0 1 0,0-1-1,0 0 1,-1 1 0,1-1-1,0 0 1,0 1 0,0-1 0,0 0-1,0 1 1,0-1 0,0 1-1,0-1 1,0 0 0,0 1-1,0-1 1,0 0 0,0 1-1,0-1-179,2 1 284,0 0-1,0-1 1,0 1-1,1-1 0,-1 1 1,0-1-1,0 0 0,0 0 1,0 0-1,0 0 1,0-1-1,0 1 0,1-1 1,-1 1-284,0-1 144,126-17 1969,-46 6-4052,4 2-9488,-44 7 6585</inkml:trace>
  <inkml:trace contextRef="#ctx1" brushRef="#br2" timeOffset="225948.545">7456 894 17663,'20'-18'1190,"-8"7"-550,0 0 0,1 2 0,0-1 0,13-6-640,-22 14 45,0 0 0,0 1 0,0-1 1,0 1-1,0 0 0,1 0 0,-1 0 0,1 0 1,-1 1-1,0 0 0,1 0 0,-1 0 0,1 0 0,-1 1 1,1-1-1,-1 1 0,0 0 0,1 1 0,2 1-45,-1-1 51,0 1-1,0 1 0,0-1 0,-1 1 0,1 0 1,-1 0-1,0 1 0,0-1 0,-1 1 1,1 0-1,-1 1 0,0-1 0,-1 1 1,1-1-1,-1 1 0,0 0 0,-1 1 0,2 1-50,-1 4 83,0 0-1,0 0 0,-1 0 0,0 0 0,-1 0 0,-1 1 0,0-1 0,-1 0 0,-1 8-82,-1 6 40,-2-1 0,-1 1 0,0-1 0,-2-1 0,-1 1 0,-1-1 0,-2-1 0,0 0 0,-1-1 0,-5 6-40,-2 1 69,-1-1-1,-2-1 1,-10 9-69,18-21-204,-1-1 0,0 0 0,-1-1 0,-1-1-1,0-1 1,-5 2 204,16-10-121,0 1 1,0-2-1,-1 1 0,1-1 0,-1 0 0,1 0 0,-1-1 0,0 0 0,1-1 1,-1 0-1,0 0 0,-4-1 121,7 1-43,1-1 0,-1 0 1,1 0-1,0-1 0,-1 1 1,1-1-1,0 0 0,0 0 1,0 0-1,0-1 0,0 1 1,1-1-1,-1 0 0,1 0 1,0 0-1,0-1 0,0 1 1,0-1-1,0 0 0,1 1 1,-2-5 42,2 3-21,0-1 0,0 1 1,0 0-1,1-1 0,0 1 0,0 0 1,1-1-1,0 1 0,0-1 0,0 1 1,0-1-1,1 1 0,0-1 1,0 1-1,0-1 0,1 1 0,0 0 1,0-1 20,1 0-1,-1 1 0,1-1 1,0 1-1,0-1 0,1 1 1,-1 0-1,1 0 0,0 1 1,1-1-1,-1 1 0,1 0 0,0 0 1,0 0-1,0 1 0,0 0 1,1 0 0,-4 2 32,1 0-1,-1 0 1,1 0 0,-1 1 0,1-1 0,-1 1 0,1-1 0,-1 1 0,1 0 0,-1 0-1,1 0 1,-1 1 0,1-1 0,0 1 0,-1-1 0,1 1 0,-1 0 0,0 0 0,1 0-1,-1 0 1,0 0 0,0 0 0,1 1 0,-1-1-32,6 6 327,0 0 0,-1 0 0,1 0 0,-1 1 0,1 3-327,5 5 448,8 8 309,1-1 1,1-1 0,1 0-1,26 16-757,-41-32 38,0 0 0,1-1 0,-1 0 0,1-1 0,0 0 0,1-1 0,-1 1 0,1-2 0,-1 0-1,1 0 1,0-1 0,0 0 0,0-1 0,0 0 0,0-1 0,4-1-38,10-2-994,-1-2 0,0 0 0,-1-2 0,16-7 994,-21 7-4120,-1-1 0,1 0 0,11-11 4120,-1-1-4858</inkml:trace>
  <inkml:trace contextRef="#ctx1" brushRef="#br2" timeOffset="227168.494">8008 714 6912,'-1'7'6363,"1"12"-2549,0-15-2845,-1 38 181,3-1 0,2 0 1,5 24-1151,-9-65 5,0 0 0,-1 0-1,1 0 1,0 1 0,0-1 0,0 0 0,0 0 0,0 0 0,0 0 0,0 1 0,0-1 0,0 0 0,0 0-1,1 0 1,-1 1 0,0-1 0,0 0 0,0 0 0,0 0 0,0 0 0,0 0 0,0 1 0,0-1 0,0 0 0,1 0-1,-1 0 1,0 0 0,0 0 0,0 1 0,0-1 0,0 0 0,1 0 0,-1 0 0,0 0 0,0 0 0,0 0-1,0 0 1,1 0 0,-1 0 0,0 0 0,0 0 0,0 0 0,0 0 0,1 0-5,4-8 9,3-19-116,-8 26 117,2-6 23,2-9-107,1-1 0,0 1-1,1 0 1,7-11 74,-11 23-19,-1 1 0,1 0 0,0 0 0,0 0 0,0 0 1,1 0-1,-1 0 0,1 1 0,-1-1 0,1 1 0,0 0 0,0 0 0,0 0 0,0 0 1,1 0-1,-1 0 0,0 1 0,1 0 0,-1 0 0,1 0 0,-1 0 0,1 0 0,0 1 1,-1-1-1,2 1 19,-2 0 41,-1 0 1,0 1 0,0-1-1,1 1 1,-1-1 0,0 1 0,0-1-1,0 1 1,0 0 0,0 0-1,0 0 1,0 1 0,0-1-1,0 0 1,0 1 0,0-1-1,-1 1 1,1-1 0,-1 1 0,1 0-1,-1 0 1,0 0 0,0 0-1,0 0 1,0 0 0,0 0-1,0 0 1,0 0 0,0 0-1,-1 1 1,1-1-42,1 10 22,-1 0 1,1 1-1,-2-1 0,0 0 0,-1 6-22,1 2-129,0-11-226,0 9-2774,3-8-4282,0-7 3107</inkml:trace>
  <inkml:trace contextRef="#ctx1" brushRef="#br2" timeOffset="227833.089">8518 414 9472,'-1'2'819,"0"1"0,0 0 1,1 0-1,-1 0 0,0 1 1,1-1-1,0 0-819,1 43 1975,0-20-1195,3 101-126,-2-102-547,2 0 1,0 0-1,2 0 0,1 1-107,-4-17 54,-6-11-16,-7-8-2,6 7-47,-1 0 0,0 0 0,-1 1 1,1 0-1,0 0 0,-1 0 0,1 0 1,-1 1-1,1 0 0,-1 0 0,0 0 0,1 1 1,-6 0 10,1 1 37,-1-1 1,0 2-1,0 0 1,1 0 0,-1 1-1,-9 4-37,11-3 254,0 0 0,1 0 0,-1 1 0,1 1 0,1-1 0,-1 1 0,1 1 0,-4 3-254,8-6 155,0-1-1,0 1 0,0 0 0,1-1 0,-1 1 0,1 1 1,0-1-1,0 0 0,0 1-154,2-3 80,-1 0-1,1 1 1,-1-1-1,1 0 1,0 1 0,0-1-1,0 0 1,0 1-1,0-1 1,0 0 0,1 1-1,-1-1 1,1 0-1,0 0 1,-1 1 0,1-1-1,1 1-79,0 1 74,1-1 0,-1 0 0,1 0 0,0 0 0,0 0 0,0 0 0,1 0 0,-1-1 0,0 0 0,1 0 0,0 0 0,-1 0 0,1 0 0,0-1 0,0 1 0,0-1 0,0 0 0,3 0-74,11 2 228,0 0 1,1-2-1,8 0-228,-21 0-17,37-1-1291,23-3 1308,4-4-5812,-40 4 181</inkml:trace>
  <inkml:trace contextRef="#ctx1" brushRef="#br2" timeOffset="231351.927">14957 728 8960,'-1'0'384,"1"-1"-1,0 0 1,-1-1 0,1 1 0,0 0 0,-1 0-1,1 0 1,0 0 0,0 0 0,0 0 0,0 0 0,0 0-1,0 0 1,1 0 0,-1 0 0,0 0 0,0 0-1,1 0 1,0-1-384,0-1 310,0 0-1,1 1 1,-1-1-1,1 1 1,0 0 0,0-1-1,2-1-309,1-1 160,1 1-1,-1 0 0,1 0 1,0 0-1,0 0 0,4-1-159,3 0 274,0 1 0,1 0 0,-1 1 0,1 0 0,0 1 0,0 1 0,0 0 0,0 1 0,0 0 0,0 1 0,6 2-274,-3 0 30,0 0-1,0 1 1,0 1-1,-1 1 1,0 0 0,0 1-1,0 1 1,-1 0-1,0 2-29,-11-8 13,0 1-1,0 0 0,-1 0 0,1 0 0,-1 1 1,0-1-1,0 1 0,0-1 0,0 1 0,-1 0 1,1 0-1,-1 1 0,0-1 0,-1 0 0,1 1 1,0 0-13,-1 0 16,-1-1 0,1 0 0,-1 0 0,0 0 0,0 0 0,0 0 0,-1 0 0,1 0 1,-1 0-1,0 1 0,0-2 0,-1 1 0,1 0 0,-1 0 0,0 0 0,0-1 0,0 1 1,-1 1-17,-8 9 28,0-1 1,-1 0 0,-1-1-1,0 0 1,-8 5-29,-28 26-309,49-43 303,0 0 0,0 0-1,0 1 1,0-1 0,-1 0-1,1 0 1,0 0 0,0 0-1,0 0 1,0 1 0,0-1 0,0 0-1,0 0 1,0 0 0,-1 0-1,1 1 1,0-1 0,0 0-1,0 0 1,0 0 0,0 0-1,0 1 1,0-1 0,0 0-1,0 0 1,0 0 0,0 1 0,0-1-1,0 0 1,0 0 0,0 0-1,0 1 1,0-1 0,1 0-1,-1 0 7,7 3-128,17-1 39,-20-2 79,8 1 11,-1 0-1,0 1 0,1 0 0,-1 1 0,-1 0 1,1 1-1,0 0 0,-1 1 0,0 0 1,0 1-1,0 0 0,-1 0 0,0 1 1,0 0-1,0 1 0,-1 0 0,0 0 1,-1 1-1,0 0 0,0 0 0,-1 0 0,0 1 1,3 9-1,-4-9 96,-1 0 1,-1 0-1,0 0 1,0 0-1,-1 1 1,0 0-1,-1-1 1,-1 1-1,1 0 1,-2-1-1,1 1 1,-1 0 0,-1-1-1,0 1 1,-1-1-1,1 0 1,-2 1-1,0-1 1,0-1-1,-3 4-96,0 1 48,-1-2 0,0 1-1,-1-1 1,-1-1 0,0 0-1,-1 0 1,0-1 0,0 0-1,-1-1 1,0 0 0,-1-1-1,0 0 1,0-1 0,0-1-1,-1 0 1,-3 0-48,7-3-92,1-1 1,-1 0-1,1 0 1,-1-1-1,1-1 1,-1 0-1,0 0 0,0 0 1,1-2-1,-1 1 1,1-1-1,-1 0 1,1-1-1,0 0 1,0-1-1,0 0 1,0 0-1,0 0 0,1-2 1,0 1-1,0-1 1,1 0-1,-1 0 1,1-1 91,-3-3-626,1 0 0,0-1 1,1 0-1,0 0 0,1-1 1,0 0-1,-2-6 626,5 9-1252,0-2 0,0 1-1,1 0 1,0-1 0,1 1 0,0-2 1252,0-24-4288</inkml:trace>
  <inkml:trace contextRef="#ctx1" brushRef="#br2" timeOffset="242097.823">15663 401 7808,'0'0'2506,"4"17"2966,-2 13-4958,-1-1 0,-1 0-1,-1 1 1,-2-1 0,-1 0 0,-4 13-514,4-30 128,0-19-65,1-21-52,2 8-53,1 0-1,1-1 0,1 1 1,1 0-1,1 0 0,1 1 1,0-1-1,5-9 43,-7 22 11,1 0 1,0 0-1,0 0 0,0 1 0,1 0 1,0-1-1,3-2-11,-4 5 12,0 1-1,0-1 1,0 1 0,0 0-1,0 1 1,0-1 0,1 1-1,0-1 1,-1 1-1,1 1 1,0-1 0,0 1-12,-3 0 10,0 1 1,0 0 0,0-1 0,-1 1-1,1 0 1,0 0 0,0 0 0,0 1-1,0-1 1,-1 0 0,1 1-1,0-1 1,0 1 0,0-1 0,-1 1-1,1 0 1,0 0 0,-1 0 0,1 0-1,-1 0 1,1 0 0,-1 0 0,0 1-1,1-1 1,-1 0 0,0 1-1,0-1 1,0 1 0,0 0 0,0-1-1,0 1 1,0 0 0,0 0-11,0 2 14,0 0 1,0 0-1,0-1 1,0 1-1,0 0 0,-1 0 1,1 0-1,-1 0 1,-1 1-1,1-1 1,0 0-1,-1 0 1,0-1-1,0 1 0,0 1-14,-2 2 28,0-1 1,0 0-1,-1 0 0,0 0 0,0 0 0,0 0 0,-1-1 0,0 0 0,0 0 0,-4 3-28,1-2-63,1 0 1,0-1 0,-1 0-1,0-1 1,0 0 0,0 0-1,-1-1 1,-3 1 62,12-3-11,-1-1 0,0 0 1,1 0-1,-1 0 0,0 1 0,1-1 1,-1 0-1,1 0 0,-1 0 0,0 0 1,1 0-1,-1 0 0,0-1 1,1 1-1,-1 0 0,1 0 0,-1 0 1,0 0-1,1-1 0,-1 1 0,0-1 11,1 1-7,0 0 0,0 0-1,-1-1 1,1 1 0,0 0-1,0-1 1,0 1 0,-1-1-1,1 1 1,0 0 0,0-1-1,0 1 1,0-1 0,0 1-1,0 0 1,0-1 0,0 1-1,0 0 1,0-1 0,0 1-1,0-1 1,0 1 0,0 0-1,1-1 8,-1 0 5,0 0-1,0 0 0,1 1 1,-1-1-1,1 0 0,-1 0 1,0 1-1,1-1 0,0 0 0,-1 1 1,1-1-1,-1 1 0,1-1 1,0 0-1,-1 1 0,1-1 1,0 1-1,0 0 0,-1-1 1,1 1-1,0 0 0,0-1 1,0 1-1,-1 0 0,1 0 1,0 0-1,0 0 0,0 0 0,0 0 1,0 0-5,4 1 254,0 0 0,-1 0 0,1 1-1,-1 0 1,1 0 0,-1 0 0,0 1 0,0-1 0,0 1 0,1 0-254,35 33 986,9 22-2661,-48-57 1335,-1-1 0,1 1-1,-1-1 1,1 1 0,0-1-1,-1 1 1,1-1 0,0 0-1,-1 1 1,1-1 0,0 0-1,0 1 1,-1-1 0,1 0 0,0 0-1,0 1 341,5-1-4778</inkml:trace>
  <inkml:trace contextRef="#ctx1" brushRef="#br2" timeOffset="242933.496">16192 465 8960,'0'-3'546,"-1"0"0,0 0 1,0 0-1,0 0 0,0 0 1,-1 0-1,1 0 1,-1 1-1,0-1 0,0 1 1,0-2-547,-1 1 218,-1 0 0,1-1 0,-1 1 0,0 1 0,0-1 0,0 0 0,0 1 0,0 0 0,-1 0 0,1 0 0,-3 0-218,1 0 98,0 0 0,-1 1 0,1 0 0,0 0 0,-1 0 0,1 1 0,-1 0 0,1 0 0,0 1 1,-1 0-1,1 0 0,0 0 0,-1 1 0,0 1-98,3-2 104,0 1 0,1 1 0,-1-1 0,1 1 0,0-1 0,-1 1 0,1 0 0,0 0 0,1 0 0,-1 1 0,1-1 0,-1 1 0,1-1 0,0 1 0,0 0 0,1 0 0,-1 0 0,1 0 0,0 0 0,0 0 0,0 0 0,0 4-104,0-5 23,1 1-1,0 0 0,0-1 1,0 1-1,0 0 0,0-1 1,1 1-1,0 0 0,0-1 1,0 1-1,0-1 0,0 1 1,1-1-1,-1 0 0,1 0 1,0 1-1,0-1 0,0 0 1,1-1-1,-1 1 0,1 0 1,-1-1-1,1 1 0,0-1 1,0 0-1,2 1-22,1 0 24,-1 0 0,1-1 0,1 1 0,-1-2 0,0 1-1,0-1 1,1 0 0,-1 0 0,1 0 0,-1-1 0,1 0 0,-1 0 0,6-2-24,-7 2 14,-1-1 0,1 0 0,-1-1 1,1 1-1,-1-1 0,0 0 0,0 0 1,0 0-1,0 0 0,0-1 0,0 1 1,0-1-1,-1 0 0,1 0 0,-1-1 1,0 1-1,0-1 0,0 1 0,1-4-14,3-6-20,-1 1 0,-1-1 0,0 0 0,-1-1-1,0 1 1,1-10 20,1-18-461,0-25 461,-5 61-36,1-50-223,-1 0 0,-3 0 1,-3 0-1,-6-25 259,8 66-197,0 11 28,-1 9 44,-2 12 145,0 0 0,1 1 0,2 0-1,0 0 1,0 3-20,-1 37 755,2 0-755,2-36 208,-1 22 93,3 11-301,-1-43 73,0 0 0,2 0 1,-1 0-1,1 0 1,1-1-1,3 8-73,-4-15 43,0 1 0,0-1 0,1 0-1,0 0 1,-1 0 0,2-1 0,-1 1 0,0-1 0,1 0 0,0 0-1,0-1 1,0 1 0,0-1 0,1 0 0,0-1 0,3 2-43,-4-2-582,0-1 0,-1 1 1,1-1-1,0-1 0,0 1 1,0-1-1,0 1 0,2-1 582,15-2-5146</inkml:trace>
  <inkml:trace contextRef="#ctx1" brushRef="#br3" timeOffset="297581.282">12697 2815 6272,'0'-47'7754,"-7"57"-6661,-2 9-767,-4 20 711,2 1 0,2 1 1,0 15-1038,-11 122 669,16-123-543,3 27-126,1-59 9,2 0-1,1 1 1,1-1-1,5 16-8,-7-33 20,0 1 1,0-1-1,1 1 0,0-1 1,0 0-1,1 0 0,0-1 0,0 1 1,4 4-21,-6-8 8,-1 0-1,1-1 1,0 1 0,0-1 0,-1 0-1,1 1 1,0-1 0,0 0 0,0 0 0,1 0-1,-1 0 1,0 0 0,0-1 0,0 1-1,1-1 1,-1 1 0,0-1 0,0 0 0,1 0-1,-1 0 1,0 0 0,1 0 0,-1-1-1,0 1 1,0-1 0,1 1 0,-1-1 0,0 0-1,0 0 1,2-1-8,2-2 5,0 0 0,0-1 0,-1 1 0,0-1 0,0-1 0,0 1 0,-1-1 0,1 1 0,-1-1 0,-1-1 0,1 1 0,-1 0 0,2-7-5,6-13-46,-2-1 0,5-23 46,-11 34-46,-2 11 16,0-1 0,1 0 0,-1 1 0,1-1 0,0 1 0,0-1 0,2-1 30,-4 7-1,0 0-1,1 0 0,-1 0 0,0 0 0,0 1 0,0-1 0,1 0 0,-1 0 0,0 0 0,0 0 0,0 0 1,1 0-1,-1 1 0,0-1 0,0 0 0,0 0 0,0 0 0,0 0 0,1 1 0,-1-1 0,0 0 0,0 0 1,0 0-1,0 1 0,0-1 0,0 0 0,0 0 0,0 0 0,0 1 0,0-1 0,0 0 0,0 0 1,0 1-1,0-1 0,0 0 0,0 0 2,2 10 4,-1 8-11,1 4 35,0 0 0,2 0 1,4 19-29,-6-34 29,1 0 1,-1-1-1,1 0 1,0 0-1,0 0 1,1 0-1,0 0 1,0-1-1,0 1 1,0-1-1,1 0 1,0 0 0,0-1-1,4 3-29,-3-3 54,-1 0 1,1 0-1,0-1 1,0 0-1,0 0 0,0 0 1,1-1-1,-1 0 0,1 0 1,-1-1-1,1 0 0,0 0 1,0 0-1,-1-1 1,1 0-1,0 0 0,0-1 1,-1 0-1,1 0 0,0 0 1,-1-1-1,1 0 0,-1 0 1,0-1-1,1 0 1,-1 0-1,-1 0 0,1-1 1,0 0-1,-1 0 0,4-4-54,3-3 90,0-1 0,-1 0-1,-1 0 1,0-1 0,0-1 0,-2 0-1,1 0 1,-2-1 0,0 0-1,-1 0 1,0 0 0,-1-2-90,4-17 40,-2 0 1,-2 0 0,0-1 0,-3 1-1,-1-9-40,0-13 40,-5-46-40,2 83-50,-1 0 0,-1 0 0,0 0 0,-1 1 1,-1-1-1,-1 1 0,-2-3 50,8 19-110,0-1 0,0 1-1,-1 0 1,1 0 0,-1 0 0,1 0 0,-1 0 0,1 1-1,-1-1 1,0 0 0,0 1 0,0-1 0,0 1-1,0 0 1,0-1 110,0 2-151,1 0 0,0 0 1,0-1-1,0 1 0,-1 0 0,1 0 0,0 0 0,0 0 0,0 0 0,-1 1 0,1-1 0,0 0 1,0 1-1,0-1 0,0 0 0,0 1 0,-1-1 0,1 1 0,0 0 0,0-1 0,0 1 1,1 0-1,-1 0 0,0-1 0,0 1 0,0 0 0,0 0 0,1 0 0,-1 0 0,0 0 1,1 0 149,-11 20-3140,4 6-1061</inkml:trace>
  <inkml:trace contextRef="#ctx1" brushRef="#br3" timeOffset="298139.829">13439 3480 7040,'1'-1'314,"-1"0"0,0 0 0,1 0-1,-1 0 1,1 0 0,-1 0 0,1 0 0,0 0 0,-1 0 0,1 1 0,0-1 0,-1 0 0,1 0-1,0 1 1,0-1 0,0 0 0,0 1 0,0-1 0,0 1-314,10-9 2260,16-15 653,13-9-2913,24-22 670,-57 48-645,-1 0-1,0 0 0,0-1 1,0 0-1,-1-1 0,0 1 0,-1-1 1,0 0-1,0 0 0,-1 0 1,0 0-1,-1-1 0,0 1 1,0-1-1,-1 0 0,0 1 0,-1-1 1,0-5-25,-1 12-8,1 0 1,-1-1 0,0 1-1,1 0 1,-1 0 0,-1 0-1,1 0 1,0 0 0,-1 0-1,1 1 1,-1-1 0,0 0-1,0 1 1,0 0-1,0-1 1,-1 1 0,1 0-1,0 0 1,-1 0 0,0 0-1,1 0 1,-1 1 0,-1-1 7,0 0-7,0 1 0,1 0 0,-1 0 0,0 0 1,0 0-1,0 1 0,1-1 0,-1 1 0,0 0 0,0 0 1,0 0-1,0 1 0,0 0 0,0-1 0,1 1 1,-1 0-1,0 1 0,1-1 0,-3 2 7,-2 2 116,0-1-1,1 1 0,0 1 1,0 0-1,1 0 1,-1 0-1,1 0 1,1 1-1,-1 0 0,1 0 1,0 1-1,1 0 1,-1 1-116,2-2 154,0-1 0,0 0 0,1 1-1,0 0 1,0-1 0,0 1 0,1 0 0,0 0 0,1 0 0,-1 0 0,2 0 0,-1 0 0,0 0 0,1 0-1,1 0 1,-1 0 0,1 1-154,1-3 57,-1 1-1,1-1 0,0 0 0,1 0 1,-1 0-1,1 0 0,0 0 0,0-1 1,0 0-1,4 3-56,6 4 173,-1-1 1,1-1-1,4 2-173,-2-2-36,-1-1 1,1-1-1,1-1 1,-1 0-1,1-1 1,0-1-1,0 0 1,0-1-1,11 0 36,80-2-5067,-68-2-484</inkml:trace>
  <inkml:trace contextRef="#ctx1" brushRef="#br3" timeOffset="299224.193">14896 3294 6144,'-2'-5'646,"-1"0"1,1 0-1,-1-1 1,-1 2-1,1-1 1,-1 0-1,0 1 1,0 0-1,0 0 1,-1 0-1,-4-3-646,0 0 252,-1 0-1,0 1 0,0 1 0,-1 0 1,-5-2-252,4 3 159,1 0 1,-1 1-1,1 0 1,-1 1-1,0 1 1,0-1 0,0 2-1,-1 0 1,1 0-1,0 1 1,0 1-1,0 0 1,1 1 0,-1 0-1,0 0 1,1 1-1,0 1 1,0 0-1,0 1 1,1 0-1,0 0 1,0 1 0,0 0-1,1 1 1,-1 1-160,5-4 87,0 1-1,1-1 1,0 1 0,0 0 0,0 0-1,1 1 1,-1-1 0,2 1 0,-1-1-1,1 1 1,0 0 0,0 0 0,1 0 0,0 0-1,0 0 1,1 1 0,0-1 0,0 0-1,0 0 1,1 0 0,0 0 0,1 0-1,0 0 1,0 0 0,0 0 0,3 4-87,-3-6 15,0 0 1,0-1 0,1 1 0,0-1-1,0 1 1,0-1 0,0 0 0,1 0 0,0-1-1,0 1 1,0-1 0,0 1 0,0-1-1,0-1 1,1 1 0,0 0 0,-1-1-1,1 0 1,0 0 0,0-1 0,0 1-1,0-1-15,8 1 32,-1 0 1,1 0-1,-1-1 0,1-1 0,-1 0 0,1-1 0,-1 0 0,0-1 0,7-2-32,-11 2 8,0 0-1,-1-1 1,1 0-1,-1 0 0,0-1 1,0 0-1,0 0 1,-1-1-1,1 0 0,-1 0 1,0 0-1,0-1 1,-1 0-1,0 0 0,2-4-7,2-3 8,-1 0-1,-1-1 1,0 0-1,-1 0 1,-1-1-1,0 1 1,-1-1-1,-1 0 1,0-1-1,0-6-7,-3 22-6,0 0 1,0 0-1,0 0 1,0 0-1,0 0 0,0 0 1,1 0-1,-1 0 1,0 0-1,0 0 0,0 0 1,0 0-1,0 0 1,0 0-1,0 1 0,0-1 1,0 0-1,0 0 1,0 0-1,1 0 0,-1 0 1,0 0-1,0 0 1,0 0-1,0 0 0,0 0 1,0-1-1,0 1 1,0 0-1,0 0 0,0 0 1,1 0-1,-1 0 0,0 0 1,0 0-1,0 0 1,0 0-1,0 0 0,0 0 1,0 0-1,0 0 1,0 0-1,0 0 0,0 0 1,0 0-1,0-1 1,0 1-1,0 0 0,0 0 1,0 0-1,0 0 1,0 0-1,0 0 0,1 0 1,-1 0-1,0 0 1,0 0-1,0 0 0,0-1 1,-1 1-1,1 0 1,0 0-1,0 0 0,0 0 6,7 11-115,6 23 100,-11-28-40,2 6 23,2-1 0,-1 1 1,1-1-1,1 0 0,0-1 0,1 0 0,0 0 1,0 0-1,1-1 0,1 0 0,5 4 32,-7-7-1105,1 0-1,0-1 1,0 0-1,0 0 1,7 1 1105,5 0-4096,-1-6-53</inkml:trace>
  <inkml:trace contextRef="#ctx1" brushRef="#br3" timeOffset="300204.996">15183 3126 10112,'-3'11'898,"0"1"0,1 0 0,0-1-1,1 1 1,0 0 0,1 0 0,0 0 0,1 3-898,4 29 1357,6 25-1357,-6-45 126,0 6-96,-1-15 18,-2 0 1,1 0-1,-2 1 1,0-1-1,-1 10-48,0-24 12,0 0-1,0 0 1,-1 0-1,1 0 1,0 0 0,0 0-1,-1 0 1,1 0-1,0 0 1,-1 0 0,1 0-1,-1 0 1,0 0-12,1-1 5,0 0-1,0 1 1,-1-1 0,1 0 0,0 0 0,0 0-1,0 0 1,-1 0 0,1 0 0,0 1 0,0-1 0,-1 0-1,1 0 1,0 0 0,0 0 0,-1 0 0,1 0-1,0 0 1,0 0 0,-1 0 0,1 0 0,0 0 0,0 0-1,-1 0 1,1 0 0,0-1 0,0 1 0,-1 0 0,1 0-1,0 0 1,0 0 0,-1 0-5,0-1 1,0-1-1,-1 1 1,1 0 0,0-1 0,0 1-1,0-1 1,0 1 0,0-1 0,0 0-1,0 1 1,0-1 0,0 0 0,1-1-1,-5-13-12,2 1-1,0-1 1,0-1 0,2 1 0,0 0 0,1 0 0,1-1 0,0 1-1,1 0 1,1 0 0,4-13 12,-3 12-23,2 0 0,0 0 0,1 0 0,1 1 1,0 0-1,2 1 0,-1-1 0,2 2 0,0 0 0,9-9 23,-14 17 147,1-1 0,1 1 1,-1 0-1,1 1 0,0-1 0,0 2 0,9-5-147,-14 8 58,0 0 0,1 0 0,-1 0 0,0 0 0,0 1 0,1-1 1,-1 1-1,0 0 0,1 0 0,-1 0 0,1 0-58,-2 1 22,0-1 1,0 1 0,0-1-1,0 1 1,0 0-1,0 0 1,0 0 0,0 0-1,0 0 1,0 1 0,0-1-1,-1 0 1,1 1-1,-1-1 1,1 1 0,-1 0-1,2 1-22,-1 1 22,1 0-1,-1 0 0,0 0 0,0 0 1,0 1-1,0-1 0,-1 1 1,0 0-1,0-1 0,0 1 0,0 0 1,-1 0-1,0-1 0,0 1 0,0 0 1,-1 0-1,1-1 0,-1 1 0,0 0 1,-1-1-1,1 1 0,-1-1 1,0 1-1,0-1 0,-1 2-21,0 0-47,-1 0 1,0 0-1,0-1 0,0 0 1,-1 1-1,1-1 1,-1-1-1,0 1 0,-1-1 1,1 0-1,-1 0 0,0-1 1,0 1-1,0-1 0,0-1 1,-1 1-1,-3 0 47,3-1-158,3-1 51,0 1-1,-1-1 1,1 0-1,-1-1 0,1 1 1,-1-1-1,0 0 0,-4 0 108,9 0-7,1 0-1,-1-1 0,0 1 0,0 0 0,0 0 0,0-1 0,0 1 0,0 0 1,0 0-1,1 0 0,-1-1 0,0 1 0,0 0 0,0 0 0,1 0 1,-1-1-1,0 1 0,0 0 0,0 0 0,1 0 0,-1 0 0,0 0 0,0 0 1,1 0-1,-1 0 0,0 0 0,0-1 0,1 1 0,-1 0 0,0 0 1,0 0-1,1 0 0,-1 0 0,0 1 0,0-1 0,1 0 0,-1 0 0,0 0 1,0 0-1,1 0 8,4 3 26,-1-1 0,1 1 0,-1 0 0,0 0 0,0 1 0,0-1 0,0 1 0,0 0 0,-1 0 0,0 0 0,2 3-26,22 23 578,-13-17-437,1-1 1,1-1 0,0-1-1,1 0 1,0-1-1,0 0 1,1-2 0,12 4-142,-15-6 33,0-1-1,1 0 1,-1-2 0,1 1 0,0-2 0,0 0 0,0-1-1,-1-1 1,1 0 0,11-3-33,-12 0 19,-1 0 0,1-2 0,-1 0 0,0 0 0,-1-1 0,0-1 0,0 0 0,0-1 0,10-10-19,-16 13 14,-1 0 0,0-1 0,-1 1 0,1-1 0,-1 0 0,0-1 0,-1 1 1,0-1-1,0 0 0,-1 0 0,0 0 0,0 0 0,1-9-14,-3 13-5,0-1 0,0 1-1,-1 0 1,1-1 0,-1 1 0,0-1 0,-1 1-1,1-1 1,-1 1 0,0-1 0,0 1 0,0-1-1,0 1 1,-1 0 0,0 0 0,0 0-1,0 0 1,0 0 0,-1 0 0,1 1 0,-1-1-1,0 1 1,0-1 0,0 1 0,-1 0 0,1 0-1,-3-1 6,4 3-18,-1-1 0,1 1 0,-1 0 0,1 0 0,-1 0 0,0 0 0,0 0 0,0 1 0,1-1 0,-1 1-1,0-1 1,0 1 0,0 0 0,0 1 0,0-1 0,-2 1 18,1 0 25,-1 0 1,1 0-1,-1 1 0,1 0 1,0 0-1,-1 0 0,1 0 1,0 1-1,1-1 0,-3 3-24,2-2 130,0 1 1,0 0 0,0 0 0,0 0-1,0 0 1,1 1 0,0-1 0,0 1-1,0 0 1,1 0 0,-1 0 0,1 1-1,1-1 1,-1 0 0,1 1 0,-1-1-1,2 1 1,-1 1-132,1 0 30,1-1 0,0 1 1,0-1-1,1 1 0,0-1 0,0 1 0,1-1 0,-1 0 0,1 0 0,0 0 0,1-1 0,0 1 1,0-1-1,0 1 0,0-1 0,1-1 0,0 1 0,0-1 0,0 1-30,6 3-547,0 0 0,0 0 0,0-1 0,3 0 547,0 0-2059,1 0 1,-1-1 0,2-1 2058,33 9-3936</inkml:trace>
  <inkml:trace contextRef="#ctx1" brushRef="#br3" timeOffset="302159.525">16607 3378 8576,'0'0'2816,"2"-1"-1558,24-13 1932,-7 3-2364,0 0 1,14-10-827,-27 16-21,0 0-1,0 0 1,-1-1 0,0 1-1,0-1 1,0 0 0,0-1-1,-1 1 1,0-1-1,0-1 22,5-13 17,0 0 0,-1-1 0,-2 0 0,0 0 0,-1 0 0,-1-4-17,1-18-143,-3 0 0,-2-36 143,-1 59-105,-1-1 0,-2 1-1,0 0 1,-1 0 0,0 0 0,-9-18 105,11 32-19,0 0 1,-1 1-1,1-1 1,-1 1 0,-1 0-1,1 0 1,-1 0-1,0 1 1,-1-1 18,4 4-11,0 0 0,0 0 0,-1 1 0,1-1 0,0 1-1,-1 0 1,1 0 0,-1 0 0,1 0 0,-1 0 0,0 0 0,1 1 0,-1-1 0,0 1 0,1 0 0,-1 0 0,0 0-1,0 0 1,1 0 0,-1 0 0,0 1 0,1 0 0,-1-1 0,1 1 0,-3 1 11,2 0-9,-1-1 0,1 1 0,0 1 0,0-1 0,0 0 1,0 1-1,0 0 0,1-1 0,-1 1 0,1 0 0,-1 0 0,1 1 0,0-1 0,0 0 1,1 1-1,-1-1 0,1 1 0,0 0 0,-1 1 9,-2 11 114,0 0 0,1 1 0,0 14-114,2-21 72,-6 93 381,4 0 1,5 0-1,10 53-453,-10-136 9,0 12 13,2 0 0,1 0-1,1-1 1,3 3-22,-9-31 20,1 0 1,1 0-1,-1 0 0,0 0 1,1-1-1,0 1 0,-1 0 0,1-1 1,0 0-1,0 1 0,2 1-20,-3-4 9,0 1 0,0 0 1,0-1-1,0 1 0,0-1 0,0 0 0,0 1 0,0-1 0,0 0 0,0 0 0,0 1 0,0-1 0,0 0 0,0 0 0,0 0 0,0 0 0,0 0 0,0 0 0,0-1 1,0 1-1,0 0 0,0 0 0,0-1 0,0 1 0,0-1 0,0 1 0,0-1 0,-1 1 0,1-1 0,0 1 0,0-1 0,0 0 0,-1 0 0,1 1 0,0-1 0,0-1-9,7-8-18,1-1 0,-2-1 0,1 0 0,-2 0-1,5-10 19,7-12-69,-3 6 27,2 1-1,4-3 43,-13 19-9,1 1 0,0-1 0,1 1 1,1 1-1,-1 0 0,3-1 9,-11 9 12,0-1 0,1 1 0,-1-1 0,0 1 0,1 0 1,-1 0-1,0 0 0,1 0 0,-1 0 0,1 1 0,0-1 0,-1 1 0,1 0 1,0 0-1,-1-1 0,1 2 0,-1-1 0,1 0 0,0 0 0,-1 1 0,1 0-12,0 0 22,0 0 0,0 1 0,-1-1-1,1 1 1,-1 0 0,0 0-1,1 0 1,-1 0 0,0 0-1,0 1 1,0-1 0,0 0 0,-1 1-1,1-1 1,-1 1 0,1 0-1,-1 0 1,1 2-22,2 10 147,0-1 0,0 1 0,-2 0 0,0 1-147,1 4 31,1-1 0,2 4-31,-5-17-684,2 0-1,-1 1 0,1-1 1,-1-1-1,2 1 1,-1 0-1,1-1 1,2 4 684,2-1-3472,1-4-288</inkml:trace>
  <inkml:trace contextRef="#ctx1" brushRef="#br3" timeOffset="302640.089">17173 3411 11008,'24'-21'5658,"5"2"-4141,-18 13-1358,0-1 1,0-1-1,7-7-159,-12 8 28,1-1 1,-1 0-1,-1 0 1,0 0-1,0 0 0,0-1 1,-1 0-1,0 0 1,-1 0-1,0-1 1,-1 1-29,1-2-18,0-1-1,-2 1 1,1-1 0,-1 1 0,-1-1 0,0 0-1,-1 1 1,0-1 0,-1 0 18,2 10-5,0 1 1,-1-1-1,1 1 0,-1-1 0,1 0 1,-1 1-1,0 0 0,0-1 1,0 1-1,1-1 0,-1 1 0,0 0 1,-1 0-1,1 0 0,0-1 0,0 1 1,0 0-1,-1 0 0,1 1 0,0-1 1,-1 0-1,1 0 0,-1 1 1,1-1-1,-1 1 0,0-1 0,1 1 1,-1 0-1,1-1 0,-1 1 0,0 0 1,1 0-1,-1 0 0,0 0 5,-3 1-3,1-1 0,0 1 0,0 0 0,0 0 0,0 0 0,0 1 0,0-1 0,0 1 0,0 0 0,0 0 0,1 0 0,-4 3 3,0 2 177,-1-1 1,2 1 0,-1 1-1,1-1 1,0 1 0,1 0-1,0 0 1,0 1 0,1 0-1,0 0 1,-3 7-178,5-10 117,1 0 0,-1 0 0,1 0 0,0 0 0,0 0 0,1 1 0,0-1-1,0 0 1,1 0 0,-1 0 0,1 0 0,0 0 0,1 0 0,0 0 0,0 0 0,0 0 0,0-1 0,1 1 0,1 1-117,3 3 86,1 1 1,1-1 0,0 0-1,0 0 1,1-1 0,0-1 0,8 6-87,-1-3-126,0 0 1,1-1 0,0-1 0,14 5 125,-21-10-1175,1 0 0,-1-1 0,1-1 0,0 0 0,0 0 0,10-1 1175,4-2-4965</inkml:trace>
  <inkml:trace contextRef="#ctx1" brushRef="#br3" timeOffset="303745.4">17664 3133 10880,'2'19'5351,"5"11"-3040,1 0-1504,2 37 19,-1 15-826,-7-53 83,-2-1-1,-1 1 1,-1-1 0,-2 7-83,4-34 5,0-1-1,0 1 1,1-1-1,-1 0 1,0 1 0,0-1-1,0 1 1,-1-1-1,1 0 1,0 1 0,0-1-1,0 0 1,0 1 0,0-1-1,0 1 1,0-1-1,-1 0 1,1 1 0,0-1-1,0 0 1,-1 1-1,1-1 1,0 0 0,0 0-1,-1 1 1,1-1-1,-1 0-4,-2-10 1,0-22-41,3 2 42,2 0-1,1 1 0,2-1 1,0 0-1,2 1 0,2 0 1,0 1-1,11-20-1,-14 34-42,0 1 0,1 0-1,1 0 1,0 0 0,1 1 0,0 1 0,1-1 0,0 2-1,0-1 1,2 1 0,5-3 42,-14 10 57,0 1 0,0 0-1,1 1 1,-1-1 0,1 1 0,-1-1 0,1 1 0,-1 0-1,1 0 1,0 0 0,0 1 0,-1 0 0,1-1-1,0 1 1,0 0 0,0 1 0,-1-1 0,1 1 0,0 0-1,-1 0 1,3 0-57,-3 1 22,0-1-1,0 1 0,0 0 1,0-1-1,0 1 1,0 1-1,-1-1 0,1 0 1,-1 1-1,1-1 1,-1 1-1,0 0 0,0 0 1,0 0-1,0 0 1,-1 0-1,1 0 0,-1 0 1,0 1-1,0-1 1,0 0-1,0 1 0,-1-1-21,1 2 20,0 0-1,-1 1 0,1-1 0,-1 0 0,-1 0 0,1 0 1,-1 0-1,0 0 0,0 0 0,0 0 0,-1 0 0,0 0 1,0 0-1,0 0 0,0-1 0,-1 1 0,0-1 0,0 0 1,0 0-1,-2 2-19,-1 0-128,0 0 1,-1 0-1,0-1 1,0 1-1,0-2 1,-1 1 0,1-1-1,-1 0 1,0-1-1,0 0 1,-7 1 127,7-1-232,-13 3-454,16-4 416,9-1 162,-1-1 109,6 0 92,0 0-1,1 0 1,-1 1 0,1 1-1,2 0-92,-9-1 33,0 0-1,0 0 1,0 1 0,0-1-1,0 1 1,0 0-1,-1-1 1,1 1 0,-1 0-1,1 1 1,-1-1-1,0 0 1,0 1 0,0-1-1,0 1 1,0 0-1,0 0-32,15 28 232,-10-17 37,0-1-1,7 8-268,-11-16 33,0-1-1,1 0 1,0 0-1,0 0 1,0-1-1,0 1 1,1-1-1,-1 0 1,3 1-33,1 0 11,0 0 1,0-1 0,0 0-1,1 0 1,-1-1 0,1 0-1,0-1 1,0 0 0,-1 0-1,1-1 1,0 0 0,1 0-12,6-2 28,-1-1 0,0 0 0,1-1 1,-2 0-1,1-1 0,7-4-28,10-4-4,0-2 0,-2-1 1,29-19 3,-49 27 2,0 1-1,-1-2 1,0 1 0,0-1 0,5-8-2,-9 11-16,0-1 1,-1 0-1,0 0 0,-1 0 0,0 0 0,0 0 1,0 0-1,-1-1 0,1-4 16,-2 9-14,-1 0 0,0 0 0,1 0-1,-1 0 1,0 0 0,-1 0 0,1 0 0,0 0 0,-1 0 0,0 0 0,1 0-1,-2-1 15,2 3-4,-1 0-1,1 0 0,-1 0 0,1 0 0,-1 0 0,0 1 0,0-1 0,1 0 0,-1 0 1,0 0-1,0 1 0,0-1 0,0 0 0,0 1 0,0-1 0,0 1 0,0-1 0,0 1 0,0-1 1,0 1-1,0 0 0,0-1 0,0 1 0,-1 0 0,1 0 0,0 0 0,0 0 0,0 0 0,0 0 1,0 0-1,-1 1 0,1-1 0,0 0 0,0 1 5,-4 0 53,1 1-1,-1-1 1,1 1 0,-1 0-1,1 1 1,0-1 0,0 1-1,0 0 1,0 0 0,1 0-1,-1 1 1,1-1 0,0 1-1,0-1 1,0 1 0,0 0-1,1 1 1,-1 0-53,1-1 65,0 0 1,0-1-1,1 1 0,-1 0 0,1 0 1,0 0-1,1 1 0,-1-1 0,1 0 1,-1 0-1,1 0 0,0 0 1,1 0-1,-1 1 0,1-1 0,0 0 1,0 0-1,0 0 0,0 0 0,1 0 1,0 0-1,0 0-65,3 4 29,1 0 0,0-1 0,0 1-1,0-1 1,1-1 0,0 1 0,1-1 0,0-1 0,-1 1 0,2-1-1,-1 0 1,5 1-29,20 9-1568,1-2 0,26 6 1568,-27-8-2527,-4-1-2710</inkml:trace>
  <inkml:trace contextRef="#ctx1" brushRef="#br1" timeOffset="356027.391">6099 1630 3712,'-1'11'6460,"-2"4"-4541,-3 28-1536,6 104 995,6 1 0,7-2-1,20 79-1377,-8-115 144,-7-37-1482,-13-49-2747</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06T01:39:06.882"/>
    </inkml:context>
    <inkml:brush xml:id="br0">
      <inkml:brushProperty name="width" value="0.1" units="cm"/>
      <inkml:brushProperty name="height" value="0.1" units="cm"/>
      <inkml:brushProperty name="color" value="#FFFFFF"/>
    </inkml:brush>
  </inkml:definitions>
  <inkml:trace contextRef="#ctx0" brushRef="#br0">272 116 7040,'17'-51'3269,"-16"46"-3283,1 1 451,0-1 1,-1 1-1,1-1 1,-1 1-1,0-3-437,-1 6 85,0 0 0,0 0 0,0 0 0,0 0 0,0 0 0,0 1 0,0-1 0,0 0 0,0 0-1,0 0 1,-1 0 0,1 0 0,0 0 0,0 0 0,-1 0 0,1 1 0,-1-1 0,1 0-1,-1 0 1,1 0 0,-1 1 0,0-1 0,1 0 0,-1 1 0,0-1 0,0 1 0,1-1 0,-1 1-1,0-1 1,0 1 0,0-1-85,-4 0 123,0-1-1,0 1 1,0 1 0,0-1-1,0 1 1,0 0-1,-1 0 1,1 1 0,0-1-1,0 1 1,0 0 0,0 0-1,1 1 1,-1 0-1,0-1 1,1 2 0,-1-1-1,1 0 1,-2 2-123,-8 5 337,0 1 0,0 0 1,1 1-1,1 1 0,-5 6-337,1 1 232,0 2 0,2-1 0,1 2 0,-2 5-232,10-17 71,1-1 0,0 1 0,0 1 0,1-1 0,0 0 0,1 1 0,1-1 0,-1 1 0,2 0 0,-1-1 0,2 1 0,-1 0 0,2 7-71,-1-11 53,1 1 0,0-1 0,0 1 1,0-1-1,1 0 0,0 0 0,0 0 0,1 0 1,-1-1-1,2 1 0,-1-1 0,1 0 0,0 0 1,0 0-1,0-1 0,1 0 0,0 0 0,0 0 1,0-1-1,1 0 0,0 0-53,1 0 81,0 0-1,0-1 0,0 0 1,0 0-1,0-1 1,0 0-1,1-1 1,-1 1-1,1-2 0,-1 1 1,1-1-1,-1-1 1,1 1-1,-1-1 1,1-1-1,-1 0 1,0 0-1,8-3-80,-9 2 30,0 0 0,0-1-1,0 0 1,0 0 0,-1-1 0,1 0 0,-1 0-1,0 0 1,-1-1 0,5-5-30,-7 7-19,0 0 0,0 0 1,-1 0-1,0 0 0,1 0 0,-2 0 1,1-1-1,0 1 0,-1-1 0,0 1 1,0-1-1,0 0 0,0 1 0,-1-1 0,0 0 1,0 1-1,0-1 0,-1 0 0,0-2 19,0 1-68,-1 1-1,1-1 1,-1 1 0,-1 0-1,1 0 1,-1 0-1,0 0 1,0 0-1,0 0 1,0 1-1,-1 0 1,-1-2 68,-8-4-371,0 1 1,0 1-1,-1 0 0,0 0 1,0 2-1,-1 0 0,0 0 1,-14-3 370,7 4-1495,-1 1 0,1 1 1,-1 1-1,-5 0 1495,-29-1-4474</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06T01:39:05.531"/>
    </inkml:context>
    <inkml:brush xml:id="br0">
      <inkml:brushProperty name="width" value="0.1" units="cm"/>
      <inkml:brushProperty name="height" value="0.1" units="cm"/>
      <inkml:brushProperty name="color" value="#FFFFFF"/>
    </inkml:brush>
  </inkml:definitions>
  <inkml:trace contextRef="#ctx0" brushRef="#br0">1 914 9472,'2'3'1228,"0"-1"1,0 1 0,0 0 0,-1 0 0,1 0-1,0 1-1228,9 25 2313,5 34-2370,-14-55 535,9 61-123,-2 0-1,-3 0 0,-4 17-354,1-22 100,-2-43-98,-1-5 12,0-1 1,2 0-1,0 0 1,1 0-1,1 4-14,-4-18 10,0-1-1,0 1 0,0 0 1,1-1-1,-1 1 0,0-1 1,0 1-1,1 0 0,-1-1 1,0 1-1,1-1 0,-1 1 1,1-1-1,-1 1 0,0-1 1,1 0-1,-1 1 0,1-1 1,-1 1-1,1-1 0,-1 0 1,1 1-10,0-2 4,-1 1-1,1 0 1,-1 0 0,1 0 0,-1 0 0,1 0 0,-1 0 0,0 0 0,1-1-1,-1 1 1,1 0 0,-1 0 0,0-1 0,1 1 0,-1 0 0,1 0-1,-1-1 1,0 1 0,1-1 0,-1 1 0,0 0 0,0-1-4,4-3 11,-1-1 0,0 0 0,-1 0 0,2-4-11,-2 5 28,149-293-1079,-141 277 995,1 1-1,0 1 0,2 0 0,0 0 0,2 1 0,2-2 57,-14 16-8,-1 1 0,1 0 1,0 0-1,0 0 0,0 0 0,-1 1 1,3-2 7,-4 3 2,0-1 1,0 1-1,0 0 1,1-1 0,-1 1-1,0 0 1,0 0-1,0 0 1,0 0 0,0 0-1,1 0 1,-1 0-1,0 0 1,0 0 0,0 0-1,0 1 1,1-1-1,-1 0 1,0 1 0,0-1-1,0 1 1,0-1-1,1 2-2,1 1 34,-1 0 0,1 0 0,-1 0-1,1 1 1,-1-1 0,0 1-1,0-1 1,-1 1 0,1 0-1,-1 0 1,0-1 0,0 1 0,1 4-34,2 12 105,-2 1 1,1 2-106,-3-19-10,3 71-196,-2-38-2691,3 17 2897,-2-42-2605,0 1 1,1-1-1,3 9 2605,1 0-3754</inkml:trace>
  <inkml:trace contextRef="#ctx0" brushRef="#br0" timeOffset="538.728">593 1523 9344,'8'-15'2818,"1"-1"1,6-6-2819,33-36 3924,-35 43-3682,0-1 1,-1 0-1,0-1 0,-2 0 1,2-4-243,71-160 265,-73 158-242,15-38 25,16-60-48,-21 56-23,-2-2-1,-4 0 1,3-47 23,-11 53-57,-3-1 0,-3 0 57,-1 26-33,-1 0 0,-3 0 1,0 1-1,-6-13 33,2 13-48,-2 0-1,-7-12 49,14 36-27,-1 1-1,-1-1 0,0 1 0,0 0 1,-1 0-1,0 1 0,0 0 0,-1 0 0,-4-2 28,11 9-4,-1 0 0,0 1 0,0-1 0,0 1 0,0 0 0,0-1-1,-1 1 1,1 0 0,0 0 0,0 0 0,-1 1 0,1-1-1,-1 1 1,1-1 0,0 1 0,-1 0 0,1 0 0,-1 0 4,1 0-1,0 0 1,1 0-1,-1 1 1,0-1 0,1 1-1,-1-1 1,0 1-1,1 0 1,-1-1 0,0 1-1,1 0 1,-1 0-1,1 0 1,0 0-1,-1 1 1,1-1 0,0 0-1,0 0 1,0 1-1,0-1 1,0 1 0,0-1-1,0 1 1,0-1-1,0 1 1,1 0-1,-1 0 1,-4 7-10,-7 12-18,2-1-1,0 2 0,1-1 0,-5 22 29,0 11 14,-1 18-14,1 8 172,4 1 0,0 65-172,10-144 3,-6 371 445,9-21-128,2-38-182,6-59 62,3-131-1605,-4-64-3347,4 2 4752,-9-42-2970,2-6-918</inkml:trace>
  <inkml:trace contextRef="#ctx0" brushRef="#br0" timeOffset="788.335">441 2087 8576,'21'-9'3232,"-3"5"-2496,19-8 640,-32 12 64,20-5-33,-4-1 33,18-7-448,-9 3-128,16-7-512,-10 4-224,15-6 0,-9 3-800,9-5-352,-8 4-1727,2-2-705,-9 6-960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06T01:40:17.496"/>
    </inkml:context>
    <inkml:brush xml:id="br0">
      <inkml:brushProperty name="width" value="0.2" units="cm"/>
      <inkml:brushProperty name="height" value="0.2" units="cm"/>
      <inkml:brushProperty name="color" value="#39C0BA"/>
    </inkml:brush>
  </inkml:definitions>
  <inkml:trace contextRef="#ctx0" brushRef="#br0">5 2 5120,'0'0'38,"0"0"0,0 0 0,0 0 0,0 0 0,0 0 0,0-1 0,0 1 0,0 0 0,0 0 0,0 0 0,0 0 0,-1 0 0,1 0 0,0 0-1,0 0 1,0 0 0,0 0 0,0 0 0,0 0 0,0 0 0,0 0 0,0 0 0,-1 0 0,1 0 0,0 0 0,0 0 0,0 0 0,0 0 0,0 0 0,0 0 0,0 0 0,0 0 0,-1 0 0,1 0 0,0 0 0,0 0 0,0 0 0,0 0 0,0 0 0,0 0 0,0 0 0,0 0 0,0 0 0,0 0 0,-1 0 0,1 0 0,0 0 0,0 0 0,0 0 0,0 1 0,0-1 0,0 0 0,0 0 0,0 0 0,0 0-1,0 0 1,0 0 0,0 0 0,0 0 0,0 0 0,0 1 0,0-1 0,0 0-38,0 11 1708,7 16 1072,1 10-1222,-1 0 0,-1 1 0,-1 15-1558,0 117 1001,-4-106-191,5 140 157,1 336-398,-8-519-797,1 47-1105,5-25-2861,0-25-120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06T01:40:18.060"/>
    </inkml:context>
    <inkml:brush xml:id="br0">
      <inkml:brushProperty name="width" value="0.2" units="cm"/>
      <inkml:brushProperty name="height" value="0.2" units="cm"/>
      <inkml:brushProperty name="color" value="#39C0BA"/>
    </inkml:brush>
  </inkml:definitions>
  <inkml:trace contextRef="#ctx0" brushRef="#br0">76 598 9216,'5'-3'861,"0"1"0,0 0 0,0 0 1,0 0-1,1 0 0,-1 1 1,5 0-862,25-9 1266,-14 1-1129,0-1 0,-1 0-1,0-2 1,-1 0 0,0-2-1,-1 0 1,0-1 0,9-10-137,-5 1 16,-1 0 1,0-2-1,-2 0 0,15-28-16,-25 39 1,-2-1-1,1 0 1,-2-1-1,0 1 0,-1-1 1,-1 0-1,0 0 1,-2-1-1,1-16 0,-2 28 7,-1 1-1,-1-1 1,1 1-1,-1-1 1,0 1 0,0-1-1,0 1 1,-1 0-1,0-1 1,0 1 0,0 0-1,-1 0 1,-1-1-7,2 2 5,-1 1-1,1 0 1,-1 1 0,0-1 0,0 0-1,0 1 1,0 0 0,0-1 0,0 1-1,-1 1 1,1-1 0,-1 0 0,0 1-1,1 0 1,-1 0 0,0 0 0,0 0-1,0 0 1,-1 1-5,-3-1 17,-1 1 0,1 1 0,0-1-1,-1 1 1,1 1 0,0-1 0,0 1 0,0 1-1,0 0 1,0 0 0,0 0 0,1 1 0,-3 2-17,-16 10 195,1 1 0,1 1 0,-1 3-195,14-12 65,-7 7 68,1 1-1,0 1 0,1 0 0,0 1 0,2 1 0,1 0 0,0 1 0,1 0 0,1 1 0,2 1 0,0-1 0,1 1 0,1 1 0,2 0 1,0-1-1,1 2 0,0 19-132,4-32 41,0-1 1,1 1 0,0 0 0,0 0 0,2-1-1,-1 1 1,1-1 0,1 0 0,0 0-1,1 0 1,0-1 0,0 1 0,1-1 0,1 0-1,0-1 1,0 1 0,1-2 0,0 1-1,0-1 1,1 0 0,0 0 0,0-1 0,1-1-1,7 4-41,-2-1 31,0-2 0,1 0 0,0-1-1,0-1 1,6 1-31,19 3-463,24 2 463,-27-7-1606,0-2-1,1-1 1,-1-2 0,0-2-1,9-2 1607,10-5-4314</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06T01:40:18.709"/>
    </inkml:context>
    <inkml:brush xml:id="br0">
      <inkml:brushProperty name="width" value="0.2" units="cm"/>
      <inkml:brushProperty name="height" value="0.2" units="cm"/>
      <inkml:brushProperty name="color" value="#39C0BA"/>
    </inkml:brush>
  </inkml:definitions>
  <inkml:trace contextRef="#ctx0" brushRef="#br0">332 0 8192,'-9'1'745,"-1"0"0,1 1 0,0 0 0,0 0 0,0 1 0,0 0 0,1 1 1,-1 0-1,-6 4-745,1 1 485,1 1-1,1 0 1,0 0 0,0 2 0,-1 2-485,-119 116 1077,129-127-1070,0 0 0,0 0 0,0 1-1,0-1 1,1 1 0,0 0-1,-1 0 1,2 0 0,-2 3-7,2-5 1,1-1-1,0 0 1,0 0 0,0 1 0,-1-1-1,1 0 1,1 1 0,-1-1-1,0 0 1,0 1 0,0-1 0,1 0-1,-1 0 1,1 1 0,-1-1 0,1 0-1,-1 0 1,1 0 0,0 0-1,0 0 1,-1 0 0,1 0 0,0 0-1,0 0 1,0 0 0,0 0 0,0 0-1,0-1 1,0 1 0,0 0 0,1-1-1,-1 1 1,0-1 0,1 1-1,6 2-81,0-1 0,0 0 0,0-1 0,0 0 0,0 0 0,0-1 0,0 0 0,8-1 81,13 1-163,7 2 19,42 1 256,73 13-112,-132-12 38,0 1 0,-1 0 0,0 1 0,0 1 0,0 1 0,-1 0 0,0 1 0,-1 1 0,0 1 0,-1 0 0,0 1 0,0 1 0,-1 0 0,-1 1 0,0 0-1,-1 1 1,7 12-38,-12-16 121,-1 0-1,0 1 1,-1 0-1,-1 1 1,0-1-1,0 1 0,-1-1 1,0 1-1,-2 0 1,1 0-1,-1 0 0,-1 1 1,-1-1-1,0 0 1,0 0-1,-1 0 1,-1 0-1,0-1 0,-3 7-120,3-13 95,0 0-1,0 0 0,0-1 1,-1 1-1,0-1 0,-1 1 1,1-1-1,-1 0 0,0-1 1,0 1-1,0-1 0,-1 0 0,1 0 1,-1-1-1,-3 2-94,-10 4 181,0-2 0,0 0 0,0 0 0,-12 0-181,-10 1-27,0-2 1,-1-1-1,0-3 0,0-1 1,-23-4 26,32 1-1248,0-1 0,-6-3 1248,23 2-1876,0 0 1,0 0-1,-2-3 1876,-11-7-4666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06T01:40:16.515"/>
    </inkml:context>
    <inkml:brush xml:id="br0">
      <inkml:brushProperty name="width" value="0.2" units="cm"/>
      <inkml:brushProperty name="height" value="0.2" units="cm"/>
      <inkml:brushProperty name="color" value="#39C0BA"/>
    </inkml:brush>
  </inkml:definitions>
  <inkml:trace contextRef="#ctx0" brushRef="#br0">173 398 9088,'11'68'5551,"0"-2"-3017,26 311-81,-30-297-2746,-3 0-1,-6 64 294,-12 3-1922,9-110-2199,-3 1-1,-9 31 4122,9-48-4314,0-7 1418</inkml:trace>
  <inkml:trace contextRef="#ctx0" brushRef="#br0" timeOffset="468.126">24 1143 7552,'-8'-36'2208,"2"-1"0,-2-21-2208,7 15 1024,1 0 1,2 0 0,4-20-1025,25-120 652,-30 179-645,12-60 3,3 0 0,3 1 0,14-29-10,-21 63 146,1 1 1,1 1-1,1 0 0,2 1 0,0 1 0,2 1 1,1 0-1,14-12-146,-22 25 143,0 0 0,2 1-1,-1 0 1,1 1 0,0 1 0,1 0 0,0 1 0,0 0 0,1 2 0,6-2-143,-11 4 90,0 0 0,1 1 1,-1 1-1,1 0 0,-1 1 1,1 0-1,-1 0 0,1 1 1,-1 1-1,0 0 0,1 1 1,-1 0-1,0 0 0,-1 1 1,4 2-91,11 7 44,0 0 1,-1 2-1,-1 1 1,-1 0-1,0 2 0,-1 1 1,-1 0-1,0 2 1,-2 0-1,0 1 1,-2 1-1,-1 0 1,0 1-1,-2 1 0,2 6-44,-11-21 31,0 0 0,-1 0-1,0 0 1,-1 1-1,0-1 1,0 1-1,-2-1 1,1 1-1,-1-1 1,-1 1 0,1-1-1,-2 1 1,0-1-1,0 1 1,-1-1-1,0 0 1,0 0 0,-1 0-1,-1-1 1,0 1-1,0-1 1,-1 0-1,0-1 1,0 1-1,-1-1 1,-2 1-31,-6 6 35,0 0 0,-2-1 0,0-1-1,0-1 1,-1-1 0,-1 0 0,1-1 0,-2-1 0,-13 4-35,-8 1-193,0-1 0,-2-3-1,1-1 1,-11-1 193,-8-1-3525,-18-1 3525,55-5-3173,0-2 0,-19-2 3173,21-2-3680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06T01:40:14.748"/>
    </inkml:context>
    <inkml:brush xml:id="br0">
      <inkml:brushProperty name="width" value="0.2" units="cm"/>
      <inkml:brushProperty name="height" value="0.2" units="cm"/>
      <inkml:brushProperty name="color" value="#39C0BA"/>
    </inkml:brush>
  </inkml:definitions>
  <inkml:trace contextRef="#ctx0" brushRef="#br0">454 265 6400,'-4'-9'1222,"0"1"1,0-1 0,-1 1 0,0 0-1,-3-3-1222,2 5 425,1-1 0,-1 1 0,-1 0-1,1 0 1,-8-4-425,9 6 52,0 1 1,0 0-1,-1 0 0,1 0 0,-1 1 1,0 0-1,0 0 0,1 1 1,-1-1-1,0 1 0,0 0 0,0 1 1,-1 0-1,1 0 0,0 0 1,0 0-1,0 1 0,-4 1-52,-5 2 165,0 1 0,0 0 0,0 1 0,1 1-1,0 0 1,-6 5-165,11-6 150,0 0 0,0 1-1,1 0 1,0 0 0,1 1-1,-1 0 1,2 1-1,-1-1 1,-5 10-150,0 7 157,1-1 0,0 2 0,2-1 0,1 1 0,1 1-1,2-1 1,0 1 0,2 0 0,1 1 0,1-1 0,1 0 0,2 7-157,-1-25 4,0 1 0,0-1 0,1 0 0,1 1 1,0-1-1,0 0 0,0 0 0,3 2-4,-4-7 15,1 1 0,0-1 0,0 0-1,0 0 1,1 0 0,-1 0 0,1 0 0,0-1 0,0 1-1,1-1 1,-1 0 0,1-1 0,-1 1 0,1-1 0,3 2-15,-2-2-2,-1 0 0,1-1 0,-1 1 0,1-1 0,0 0 0,0-1 0,-1 1 0,1-1 0,0 0 0,0-1 0,-1 1 0,1-1 0,0 0 0,-1-1 0,1 0 1,2 0 1,1-2-69,-1-1 1,0 0 0,0 0 0,0 0-1,0-1 1,-1 0 0,0 0 0,0-1-1,4-5 69,3-6-181,0 0 0,-1 0 0,-1-2-1,-1 1 1,0-2 0,1-6 181,4-12-338,-3 0 0,-1-1 0,-2 0 338,-1-12-138,-9 48 137,1 0 1,-1-1-1,0 1 1,-1 0-1,1 0 1,-1 0-1,1 0 1,-1 1-1,0-1 1,-1 0-1,0-1 1,2 4 8,0 1 0,0 0 0,0 0-1,0-1 1,0 1 0,0 0 0,0 0 0,0 0 0,0-1-1,0 1 1,0 0 0,-1 0 0,1 0 0,0-1 0,0 1-1,0 0 1,0 0 0,-1 0 0,1-1 0,0 1 0,0 0-1,0 0 1,-1 0 0,1 0 0,0 0 0,0 0 0,0 0-1,-1-1 1,1 1 0,0 0 0,0 0 0,-1 0 0,1 0-1,0 0 1,0 0 0,-1 0 0,1 0 0,0 0 0,0 0-1,-1 0 1,1 1 0,0-1 0,0 0 0,-1 0-1,1 0 1,0 0 0,0 0 0,0 0 0,-1 0 0,1 1-1,0-1 1,0 0 0,0 0 0,0 0 0,-1 0 0,1 1-8,-6 14 622,2 4-276,1 0-1,1 0 0,1 0 0,1 0 0,0 0 0,2 0 0,0 0 0,4 12-345,-1-7 37,2-1 0,0 1-1,2-1 1,0-1 0,2 1 0,8 12-37,-11-23-509,0 0 1,1-1-1,0 0 1,1 0 0,0-1-1,8 6 509,-7-7-2068,1 0 0,0-1 0,0-1 0,3 1 2068,14 5-4090</inkml:trace>
  <inkml:trace contextRef="#ctx0" brushRef="#br0" timeOffset="1132.455">701 20 4992,'2'-2'453,"1"-1"1,0 1-1,0 1 0,0-1 1,0 0-1,0 1 0,1 0 1,-1-1-1,0 1 0,1 0 1,2 0-454,-4 1 126,-1 0 1,1 0 0,-1 0-1,1 0 1,-1 0 0,1 1-1,0-1 1,-1 0 0,1 1-1,-1-1 1,0 1 0,1 0-1,-1-1 1,1 1 0,-1 0-1,0 0 1,1 0-1,-1 0 1,0 0 0,0 0-1,0 0 1,0 0 0,0 1-1,0-1 1,0 0 0,0 1-1,-1-1 1,1 1-127,5 11 327,-1 1 1,-1 0 0,0 0-1,-1 0 1,1 13-328,2 6 511,12 77 1495,-1 53-2006,-7-62 213,2 48 203,-6 36-416,-4-260-173,3 1 1,4 0-1,12-48 173,-10 77-90,1 1 0,18-43 90,-20 62-15,1 1 0,2 0 0,0 1 0,2 0-1,13-16 16,-21 30 1,1 0-1,-1 1 1,2 0-1,-1 0 0,1 1 1,0 0-1,1 0 0,0 1 0,-7 5 22,0-1 0,0 1 0,0-1 0,0 1 0,0 0 0,1 0 0,-1 1 0,0-1 0,1 1 0,-1-1 0,0 1 0,1 0 0,-1 0 0,1 1 0,-1-1 0,0 1 0,1-1 0,-1 1 0,0 0 0,0 1 0,0-1 0,0 0 0,0 1 0,0 0 0,0-1 0,0 1 0,0 0 0,1 2-22,4 4 61,0 1-1,0 0 1,0 0-1,-1 1 1,-1 0 0,1 0-1,-2 1 1,1-1-1,-2 1 1,1 1-1,-2-1 1,1 0 0,-1 2-61,4 24 73,-1-1 1,-2 1-1,0 24-73,-4-20 77,-2-1-1,-1 1 0,-3 0 1,-1-1-1,-2 0 1,-6 15-77,8-37 147,4-13-70,3-13-51,5-23-120,1 0-1,2 1 0,1 0 1,2-3 94,4-13-278,79-214-879,-83 235 1073,0 0 0,2 0-1,1 1 1,10-13 84,-16 26-27,0 1 0,0 0 0,1 0 0,1 1 0,0 0 0,0 1-1,1 0 1,0 0 0,0 1 0,6-2 27,-14 7 39,1 1 0,0-1 0,0 1 0,0-1 0,0 1-1,0 0 1,0 1 0,1-1 0,-1 1 0,0 0 0,0 0 0,0 0 0,1 0-1,-1 1 1,1 0-39,0 0 101,-1 1 0,1 0 0,-1 0-1,1 0 1,-1 1 0,0 0-1,0-1 1,0 1 0,0 1 0,-1-1-1,1 1 1,2 2-101,10 14 286,-1 0 1,-1 1-1,-1 0 1,-1 1-1,0 1 0,-2 0 1,-1 1-1,0-1 0,3 24-286,6 35 133,-4 2-1,-1 27-132,-1-10-42,-9-84-77,13 100-2474,-5-40-3223,-5-40 1166</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06T01:40:12.384"/>
    </inkml:context>
    <inkml:brush xml:id="br0">
      <inkml:brushProperty name="width" value="0.2" units="cm"/>
      <inkml:brushProperty name="height" value="0.2" units="cm"/>
      <inkml:brushProperty name="color" value="#39C0BA"/>
    </inkml:brush>
  </inkml:definitions>
  <inkml:trace contextRef="#ctx0" brushRef="#br0">390 1 4992,'0'9'2560,"0"0"-1233,0 0-1,0 0 1,-1 0-1,-2 7-1326,-18 76 2036,2-6-61,-7 6-1975,-59 160 581,-20 67-496,15 23-44,76-268-12,2 0 0,5 1 0,1 51-29,6-109 60,1 1-1,0-1 0,1 0 1,1 0-1,1 0 0,0-1 1,1 1-1,4 6-59,-7-19 67,0 0 1,0 1-1,1-1 0,0 0 0,0 0 0,0 0 1,0-1-1,0 1 0,1-1 0,0 0 1,0 0-1,0 0 0,0 0 0,0-1 1,0 1-1,1-1 0,-1 0 0,5 1-67,5 1 140,1 0 0,-1-1 0,1-1 0,0 0-1,9-1-139,4 0 281,-1-2 0,1 0-1,7-3-280,89-19 636,244-70-371,-124 28-2482,-187 50-3143,-44 11 875</inkml:trace>
  <inkml:trace contextRef="#ctx0" brushRef="#br0" timeOffset="451.868">134 855 9216,'121'-23'9671,"138"-23"-8665,-210 39-1276,20-8 270,9-5-3212,-60 16 1633,-12 2 225,1 0 1,-1 0 0,1-1-1,1-1 1354,7-4-3210</inkml:trace>
  <inkml:trace contextRef="#ctx0" brushRef="#br0" timeOffset="723.582">165 86 9472,'24'-12'3520,"-24"12"-2752,60-10 640,-34 4 63,-1 1-351,-2 1-96,30-4-512,-12 1-160,22 0-224,23 2-96,-19 3 64,-14 0-416,13 4-192,-13 0-1216,23 3-479,-17 0-2529</inkml:trace>
  <inkml:trace contextRef="#ctx0" brushRef="#br0" timeOffset="1371.197">1873 936 6016,'21'-51'3354,"-41"80"870,-22 17-2734,-4 5-740,8-2-221,-44 52 233,-159 175-33,140-157-4871,89-103-4487,9-13 5402</inkml:trace>
  <inkml:trace contextRef="#ctx0" brushRef="#br0" timeOffset="1670.893">1323 862 7808,'3'5'6291,"8"13"-3064,23 36-2319,24 46 583,-28-47-267,15 17-1224,6 4-470,4-3 1,4-3 0,50 47 469,-93-100-2340,1-1 1,0-1 2339,-10-8-2791,1-1 1,-1 1-1,8 2 2791,5 0-3994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06T01:32:00.126"/>
    </inkml:context>
    <inkml:brush xml:id="br0">
      <inkml:brushProperty name="width" value="0.1" units="cm"/>
      <inkml:brushProperty name="height" value="0.1" units="cm"/>
      <inkml:brushProperty name="color" value="#AE198D"/>
      <inkml:brushProperty name="inkEffects" value="galaxy"/>
      <inkml:brushProperty name="anchorX" value="-15564.01953"/>
      <inkml:brushProperty name="anchorY" value="-6851.27783"/>
      <inkml:brushProperty name="scaleFactor" value="0.5"/>
    </inkml:brush>
  </inkml:definitions>
  <inkml:trace contextRef="#ctx0" brushRef="#br0">0 236 4608,'0'0'0,"1"5"2144,1 5-2016,2 1 576,0 1-550,3 1 150,-1 0-245,2-1-11,1 1-5,1-2-49,0 1 86,0-2-138,-1 0 42,0-2 21,0-2 64,-1-1-53,1-3-16,-1-2 43,0-2-54,0-5 17,0-3-6,0-4 0,0-4 0,0-3-112,0-5 106,0-1 1,1-2 74,-1-1-53,0 1-16,1 1 267,0 2 106,0 3-165,0 3-5,-1 3-112,1 3 21,-1 3 58,0 5 129,0 5 42,0 5 38,0 7-75,1 6 64,-1 6-96,0 4 101,0 4-255,1 1 36,1 1-95,0-1 53,3-2-96,1-3-11,2-2 38,0-4 21,1-2-43,-1-5 91,1-3-176,-1-3 54,1-5 15,0-3 64,0-4-53,0-3-16,0-4 43,0-2-54,0-3 17,-1-3-6,0-3 0,1-4 0,-1-2-112,0 0 106,0-2 1,-1 2 0,-2 1 5,0 4 0,0 4 0,-2 3 0,0 5 0,-2 7 0,0 6-112,-1 7 106,1 8 1,-1 5 0,-1 3 79,1 4 17,1 0-150,1 1 11,0-2 251,2-2 69,0-4-155,2-3-47,1-4-214,0-3-27,1-3-10,1-3 138,-1-2-5,1-3 48,-1-3-5,1-3 79,-1-2-58,0-4 96,0-4-101,-2-3-6,0-4-74,-1-4-22,0-3 75,-1 0 48,0-1-10,0 0-28,0 3-63,0 3 53,-1 4 16,0 7-5,0 6 5,0 8 0,0 7 0,0 7 74,2 6-132,0 3-33,2 3 80,1 1 43,1-1-85,1 0 32,-1-3 26,2-3-10,-1-4 5,2-4 0,0-4 0,0-3 74,2-3-58,-1-4 96,1-3-101,0-2-6,0-2 38,-1-4-54,1-4 17,-2-3-6,0-3 0,-1-1 0,-2-1-112,1 2 106,-2 1 1,-2 3 0,0 3 5,-1 3 0,-1 5 0,0 5 0,-1 8 0,0 6 0,-2 7 74,1 3 17,-1 3-150,1 3 11,0-2 27,1 0 58,1-3-90,2-3 32,0-3 26,2-5 64,0-4-53,0-3-16,0-5-69,1-2 53,-1-2 16,1-4 69,-1-3-53,1-3-16,-1-4 43,-1-5 21,0-2-117,-1-2-38,0-2 80,0 1 43,-1 2-85,-1 4 32,1 4 26,-1 8 64,-11 10-73,0 0 0,-1 0 0,1-1 0,0 1-1,0 0 1,0 0 0,-1 0 0,1 0 0,0 0-1,0 0 1,0 0 0,-1 0 0,1 0 0,0 0 4,11 7-16,1 9 96,-1 7 5,0 5-144,0 3 86,1 1-107,1 0 27,1-2 63,2-2 54,2-4-122,2-2 42,2-4 21,1-3 64,2-5-53,1-2-16,1-5 43,0-3-54,-2-4 17,-1-4-6,-3-4 0,-2-5 74,-1-4-58,-2-5-16,-1-3 43,0-4-54,-1-2-95,0 0 100,-2 2 1,0 3 0,-1 5 5,0 8 0,-2 9 0,-9 8 0,-1 0 0,1 0 0,-1 0 0,0 0 0,1 0 0,-1-1 0,1 1 0,-1 0 0,1 0 0,-1 0 0,1 1 0,-1-1 0,0 0 0,1 0 0,-1 0 0,1 0 0,-1 0 0,0 0 0,1 1 0,-1-1 0,1 0 0,8 11 0,-1 9 74,0 6-132,1 4 42,1 3 170,0 0 134,2-2-138,2-4 20,2-3-191,2-4 48,2-4-27,2-4 74,1-4-58,1-4 96,2-3-176,1-5 54,-1-3 15,0-4 64,0-4-127,-2-5 42,-1-6 21,-2-4 64,-1-2-53,-3-1-16,-1 0-69,-2 4 53,-2 4 16,-2 7-5,0 6 5,-1 8 0,-1 8-112,-1 9 106,0 7 1,-1 6 74,1 3 97,-1 2 52,1 1-228,1-3 74,0-1-70,2-4 12,0-3-6,1-3 0,2-4 0,1-4 74,1-3-58,1-2-16,0-4-69,1-3 53,1-3 91,1-2 10,1-4-144,0-5 86,1-3-32,0-6 5,0-3 0,1-5 0,0-1 0,0-2 0,-2 2 0,0 3 0,-3 4-112,-1 5 32,-2 5 58,-1 8 54,0 7-10,-1 7 84,-1 9-95,1 6-6,0 5-74,0 3 53,0 3 16,0-1 69,1-1-53,0-2-16,1-2 43,0-4-54,2-3 17,2-4-6,0-3 0,2-4 74,2-3-58,1-4-16,1-4 43,0-4-54,0-5 17,-1-6-6,0-5 0,-1-7 74,0-3-132,-1-3 42,-1 0 21,-1 3-10,-1 3 5,-3 6 0,-1 6-112,-2 6 106,-1 10 1,-11 3 9,1 0 0,-1 0-1,1 0 1,-1 0 0,1 1 0,-1-1 0,1 0 0,-1 0 0,1 1-1,-1-1 1,1 0 0,-1 1 0,1-1 0,-1 0 0,0 1 0,1-1-1,-1 1 1,1-1-4,6 17-58,-2 9 42,-2 8 21,-1 4 64,0 3-53,-1-1-16,2-1 43,2-3-54,1-5 17,3-4-6,2-6 0,1-4 0,3-5 0,0-6 0,2-4 74,0-4 17,1-5-150,-1-3 86,0-4-32,1-3 5,0-3 0,1-7 74,0-3-132,1-2 42,-1-1-54,0 1 12,-1 3 68,-2 6 54,0 6-122,-2 8 42,-14 9 16,1-1 0,0 1 1,0 0-1,-1 0 0,1 0 1,0 0-1,0 0 0,0 0 1,-1 0-1,1 0 0,0 0 1,0 0-1,-1 0 1,1 0-1,0 1 0,0-1 6,0 1-1,0-1 1,0 1 0,0 0 0,0-1 0,0 1-1,-1 0 1,1 0 0,0-1 0,0 1-1,-1 0 1,1 0-6,9 17 16,-1 7-16,-1 4 118,0 3-38,1 1-22,1-3 49,2-2-91,3-3 101,1-4-106,3-4-6,2-3 38,2-5-54,1-4 17,1-4 68,1-5-58,-1-4 96,-2-4-101,0-5-6,-2-4-74,-2-4-22,-1-3 75,-1-1 48,-1 0-85,-1 1 32,-2 2 26,0 3 64,-1 5-127,0 5-33,-1 7 80,-10 6 13,0 0 0,-1 0 1,1 0-1,0 0 0,-1 0 0,1 0 0,0 0 0,-1 0 0,1 0 1,0 0-1,-1 0 0,1 1 0,0-1 0,-1 0 0,1 1-2,10 9 22,-2 8 84,1 6-95,1 3-6,0 4 38,1 0-54,1-2 91,2-2 11,2-4-150,2-4 86,1-4-32,2-5 5,1-4 0,0-4 0,1-4 0,-1-4 0,-1-4 0,-1-4 74,0-5-58,0-6-16,-2-4-69,0-3 53,-1 0 16,-2 1-5,-1 2 5,-1 5 0,-2 6-112,-1 7 106,-2 8 76,-1 8 15,-2 6 43,0 7-5,-1 4 5,0 2 74,1 3-207,0 0-48,1-2 42,1-2-26,0-4 117,2-3 80,1-4-91,1-5-37,2-4-101,0-5-17,2-3 70,1-5 48,1-5-10,1-5-28,1-6 124,0-4-38,0-3-22,0 0-63,-1 1-59,-1 3 48,-2 4 16,0 7-5,-3 9-107,-12 9 107,0 0 1,-1 0-1,1 0 1,0 0-1,-1 0 1,1 0-1,0 0 1,-1 0 0,1 0-1,0 0 1,-1 0-1,1 0 1,-1 0-1,1 0 1,0 1-1,-1-1 1,1 0 0,0 0 4,0 1 4,0 0 1,0 0 0,0 0 0,0 0 0,0-1 0,0 1-1,-1 0 1,1 0 0,0 1 0,0-1 0,-1 0-5,10 20 123,-1 6 26,-1 6 6,1 1-107,0 1 69,1-1-101,2-3 101,0-4-181,2-4 53,0-4 17,3-5 63,0-3 22,2-5 37,1-4-80,-1-4-48,0-5 48,-1-4-59,-1-3-96,-2-6 27,-1-4 59,-1-5 53,0-3-11,-1-2 86,0 0-96,-1 2-6,-1 3-74,0 4 53,-1 5-59,-1 6 16,-1 9 70,-6 5-8,-1 0-1,0 1 1,1-1 0,-1 0-1,0 0 1,0 0 0,1 0-1,-1 0 1,0 0 0,1 0-1,-1 0 1,0 1 0,0-1-1,1 0 1,-1 0 0,0 0-1,0 0 1,1 1 0,-1-1-1,0 0 1,0 0 0,0 1-1,0-1 1,1 0-3,4 15-59,0 7 43,0 7-53,-1 5 10,0 2 70,2 0 53,0-2-48,1-2 96,1-6-176,1-4 53,1-4 17,0-4 63,2-4-53,-1-4 96,2-2-101,0-2-6,0-3 38,1 0-54,1-3-96,0-1 102,1-2 0,0-2 74,0-2-53,1-2-16,-1-2 43,0-4-54,-2-3 16,1-3-5,-1-1 0,-1 0 75,-2 2-246,-1 3 113,-2 3 68,-1 6 49,-3 3-528,-2 6 10,-1 5-1711,-1 5-289,-1 1-1520,0 0-4046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06T01:33:50.495"/>
    </inkml:context>
    <inkml:brush xml:id="br0">
      <inkml:brushProperty name="width" value="0.35" units="cm"/>
      <inkml:brushProperty name="height" value="0.35" units="cm"/>
      <inkml:brushProperty name="color" value="#FFFFFF"/>
    </inkml:brush>
    <inkml:brush xml:id="br1">
      <inkml:brushProperty name="width" value="0.05" units="cm"/>
      <inkml:brushProperty name="height" value="0.05" units="cm"/>
      <inkml:brushProperty name="color" value="#39C0BA"/>
    </inkml:brush>
  </inkml:definitions>
  <inkml:trace contextRef="#ctx0" brushRef="#br0">78 661 3328,'4'-1'261,"20"-1"1430,1 0-1,19 2-1690,145 4 3521,98-14-2727,-63 0-586,-150 8-174,645-10-111,-111 21 392,49 13-125,-62-1-183,-43-4 63,-303-12 319,139 4 555,-78-1-437,-309-8-358,-29-17-32,22 10-54,-1 0 0,1 0 0,0-1 0,1 1 0,0-1 0,1 0 0,-2-3-63,-8-14 317,-7-10-116,-2 1 0,-1 1 1,-2 1-1,-13-11-201,-26-17-77,17 15 79,-7-10-2,13 8 47,-1 2 0,-3 2-1,-2 1 1,-5 1-47,-31-11 555,84 52-557,1 0 1,-1 0 0,0 0-1,0 0 1,0 0 0,0-1-1,0 1 1,0 0 0,1 0-1,-1 0 1,0 0 0,0 0-1,0 0 1,0 0 0,0 0-1,0 0 1,0 0 0,0 0-1,0 0 1,1 0 0,-1-1-1,0 1 1,0 0 0,0 0-1,0 0 1,0 0 0,0 0-1,0 0 1,0 0 0,0-1-1,0 1 1,0 0 0,0 0-1,0 0 1,0 0 0,0 0-1,0 0 1,0 0 0,0-1-1,0 1 1,0 0 0,0 0-1,0 0 1,0 0 0,0 0-1,0 0 1,0 0 0,0 0-1,-1-1 1,1 1 0,0 0 1,15 3-12,-5 1 8,0 0 1,1 1-1,-2 0 1,1 1-1,-1 0 1,0 0 0,4 3 3,16 17-88,12 12 88,-20-18 16,10 10 5,1-1 0,2-2 1,37 24-22,-35-28 15,-1 2 1,-2 1-1,12 13-15,86 92 55,-79-80-28,47 35-27,-89-79 6,-1 2 1,0-1 0,0 1 0,-1 0 0,-1 0-1,0 1 1,0 0 0,-1 0 0,4 9-7,-8-13 4,0 0 0,0 0 1,0 0-1,-1 1 0,0-1 1,-1 0-1,0 0 0,0 1 0,0-1 1,-1 0-1,0 0 0,0 1 1,0-1-1,-1 0 0,-1 0 1,1 0-1,-1-1 0,-2 5-4,-2 0 12,1-1 0,-1 1-1,-1-2 1,0 1-1,0-1 1,-1 0 0,0 0-1,-1-1 1,0 0 0,-9 4-12,-14 6 2,-1 0 1,-31 9-3,46-19 6,-3 3-2,0 0-1,1 1 0,1 1 1,0 1-1,-2 2-3,-33 28 120,0 4-120,34-29 76,-27 20 391,-50 30-467,49-35 300,1 1 0,-4 8-300,-60 66 602,74-68-499,-3-1 1,-1-2-1,-25 15-103,41-35 75,14-10-1113,2 0 1,-1 0 0,1 1 0,-2 2 1037,6 0-4336</inkml:trace>
  <inkml:trace contextRef="#ctx0" brushRef="#br1" timeOffset="2283.52">323 1646 5632,'0'-3'403,"-1"0"0,2 0 1,-1 0-1,0 0 0,1 0 0,-1 0 1,1 0-1,0 0 0,0 1 1,0-1-1,1 0 0,-1 0 0,1 0-403,-7 40 3024,-8 25-1864,4 1-1,3 0 0,3 35-1159,4-50 44,2 0-1,3 0 1,2-1 0,3 0-1,3 2-43,-8-29 47,2 0 0,6 12-47,-12-27-1,1 0 0,0 0 0,0 0-1,1 0 1,0 0 0,0-1-1,0 1 1,1-1 0,-1 0-1,1 0 1,5 3 1,-8-6 9,-1 0 1,1-1-1,0 1 0,0 0 1,0 0-1,0-1 0,0 1 0,0-1 1,0 0-1,0 0 0,0 1 1,0-1-1,0 0 0,0 0 0,0-1 1,0 1-1,0 0 0,0-1 1,0 1-10,2-1 12,0-1 0,0 1 0,0-1 1,0 0-1,-1 0 0,1 0 0,-1 0 1,0-1-1,2-1-12,6-6 33,0-2 1,0 1 0,-1-2-1,3-4-33,-9 11 16,12-19-53,-1 0 0,-1-1-1,-1 0 1,-2-1 0,-1 0-1,-2-1 1,-1 0 0,-1 0-1,0-11 38,-7 51-5,1 1-1,1 0 0,0 0 0,0 0 0,2-1 1,0 1-1,3 6 6,0-1 47,1 0 1,1 0 0,1 0-1,0-1 1,4 3-48,-10-15 25,1 0 1,0 1-1,1-1 0,-1-1 1,1 1-1,0-1 1,0 1-1,5 1-25,-8-4 30,0-1 0,1 0-1,-1 0 1,1 0 0,-1 0 0,1 0-1,-1-1 1,1 1 0,0-1 0,-1 1-1,1-1 1,0 0 0,-1 0 0,1 0-1,0 0 1,0 0 0,-1-1 0,1 1-1,0-1 1,-1 1 0,1-1 0,-1 0-1,1 0 1,0-1-30,8-3 134,0-1-1,-1 0 1,0-1 0,0 0-1,-1 0 1,0-1-1,-1 0 1,0-1 0,0 1-1,-1-1 1,0-1-1,-1 1 1,0-1 0,-1 0-1,5-10-133,4-17 33,-2 1-1,-2-1 0,6-38-32,-8 27 10,-2 1-1,-2-1 0,-3 0 1,-4-36-10,1 61-71,-1 1-1,-2-1 1,0-1 71,2 16-387,0-1-1,0 1 1,-1 0-1,0 0 1,-1 0-1,0 0 1,0 1-1,0-1 0,-4-1 388,-3-1-4378,3 4 1285</inkml:trace>
  <inkml:trace contextRef="#ctx0" brushRef="#br1" timeOffset="2934.087">1170 2181 6400,'0'1'174,"0"0"-1,0-1 1,0 1 0,0 0 0,0-1 0,0 1 0,0 0-1,0-1 1,1 1 0,-1 0 0,0-1 0,0 1 0,1-1-1,-1 1 1,0 0 0,1-1 0,-1 1 0,1-1 0,-1 1-1,1-1 1,-1 1 0,1-1 0,-1 1 0,1-1 0,-1 1-1,1-1 1,0 0 0,-1 1 0,1-1 0,0 0 0,-1 1-1,2-1-173,-1 1 329,2 0-1,-1 0 0,0-1 0,0 1 1,0-1-1,0 1 0,0-1 0,1 1 0,-1-1 1,0 0-1,1 0-328,9-2 459,0 0 1,-1-1-1,1 0 1,-1-1-1,0 0 1,0 0-460,64-32 716,-73 36-696,8-6 20,-1 0 1,1 0-1,-1 0 0,0-1 1,-1 0-1,0-1 0,0 1 1,-1-1-1,0-1 0,4-6-40,-7 9 13,0 0-1,-1 0 1,0-1-1,0 1 1,-1-1-1,1 0 0,-2 0 1,1 1-1,-1-1 1,0 0-1,-1 0 1,0 0-1,0 0 1,-1 0-1,0 0 1,0-1-13,0 5-4,1 0 1,-1 1 0,0-1 0,-1 0-1,1 0 1,0 1 0,-1-1-1,1 1 1,-1-1 0,0 1 0,0 0-1,0-1 1,-1 1 0,1 0-1,0 0 1,-1 0 0,0 1 0,1-1-1,-1 1 1,0-1 0,0 1-1,0 0 1,0-1 0,-1 1 3,0 0 14,0 1 1,1-1-1,-1 1 0,0 0 1,1 0-1,-1 0 1,0 0-1,0 1 1,1-1-1,-1 1 0,0 0 1,1 0-1,-1 0 1,1 0-1,-1 0 1,1 1-1,0 0 0,0-1 1,0 1-1,0 0 1,-1 1-15,-9 7 96,-1 0-1,2 1 1,0 1 0,0 0 0,2 0 0,-1 1 0,2 0-1,-1 2-95,6-7 148,-1 0-1,1 0 0,1 1 0,0-1 0,0 1 0,1 0 0,0 0 0,1 0 1,0 0-1,0 0 0,1 0 0,1 0 0,0 0 0,1 7-147,-1-12 26,0 0-1,1-1 0,-1 1 0,1-1 0,0 1 1,0-1-1,0 0 0,0 0 0,1 1 0,0-1 1,-1-1-1,1 1 0,0 0 0,1-1 0,-1 1 1,0-1-1,1 0 0,0 0 0,-1 0 0,1 0 1,0-1-1,0 1 0,0-1 0,0 0 0,4 1-25,10 1-5,-1-1-1,1 0 1,-1-1-1,1 0 1,12-2 5,23-2-3491,3-3 3491,35-2-11229,-46 6 5923</inkml:trace>
  <inkml:trace contextRef="#ctx0" brushRef="#br1" timeOffset="4584.757">476 2610 6272,'0'3'690,"0"-1"0,1 1 0,-1 0 0,1 0 0,-1-1 0,1 1 0,0 0 0,0-1 0,0 1 0,1 1-690,2 6 1164,13 55 114,-3 0 0,3 56-1278,-13-91 206,-3-23-174,0 0 23,0 0 0,0-1 0,-1 1 0,0 0 1,0 0-1,-2 4-55,2-11 3,0 0 1,0 0 0,0 0-1,0 0 1,-1 0-1,1 0 1,0 0-1,0 0 1,0 0 0,0 1-1,0-1 1,-1 0-1,1 0 1,0 0-1,0 0 1,0 0 0,0 0-1,-1 0 1,1 0-1,0 0 1,0 0 0,0 0-1,0 0 1,-1 0-1,1 0 1,0 0-1,0 0 1,0 0 0,0 0-1,0-1 1,-1 1-1,1 0 1,0 0-1,0 0 1,0 0 0,0 0-1,0 0 1,-1 0-1,1 0 1,0 0-1,0-1 1,0 1 0,0 0-1,0 0 1,0 0-1,0 0-3,-6-5 48,6 5-47,-6-5 8,1 0 1,-1 0-1,0 1 0,0 0 0,0 0 1,-1 0-1,1 1 0,-1 0 0,0 0 1,0 0-1,0 1 0,-1 0 0,1 0 1,-1 1-1,1 0 0,-1 0 0,0 0 1,1 1-1,-1 0 0,0 0 0,1 1 1,-1 0-1,0 0 0,1 0 1,-1 1-1,1 0 0,0 1 0,0-1 1,0 1-1,0 0 0,0 1 0,1-1 1,-1 1-1,-2 3-9,-3 3 132,1-1 0,0 1 0,0 1 0,2 0 0,-1 0 0,2 1 0,0 0 0,0 0 0,0 4-132,3-7 112,1 0 0,1 0 0,-1 1 0,2-1 0,0 0 0,0 1 0,1 0 0,0-1 1,1 1-1,0 0 0,1-1 0,0 1 0,2 6-112,-1-7 47,1 0 0,0-1 0,1 1 1,0-1-1,0 0 0,1 0 0,1 0 0,-1-1 0,1 1 0,1-1 1,-1 0-1,1-1 0,1 1 0,-1-1 0,1-1 0,0 1 0,1-1 1,0 0-1,0-1 0,0 0 0,0 0 0,1-1 0,-1 0 0,1 0 1,0-1-1,0 0 0,0-1 0,0 0 0,1 0 0,-1-1 0,9 0-47,7-2 35,0-1-1,0-1 1,-1-1-1,0-1 1,0-1-1,3-1-33,-10 1 23,1 0 1,-1-1 0,-1-1 0,0 0-1,0-1 1,-1 0 0,0-2 0,1-2-25,-9 7 3,-1 0 0,0-1 0,0 0 0,-1 0 0,-1-1 0,1 0 0,-1 1 0,-1-2 0,0 1 0,1-6-3,-3 10-1,0-1 0,-1 0 0,1 0-1,-2 0 1,1 0 0,-1 0 0,0 0 0,0 0 0,-1 1-1,0-1 1,0 0 0,0 0 0,-1 0 0,0 1 0,0-1-1,-1 1 1,-2-5 1,4 8-9,-1 1-1,1-1 1,0 0 0,0 1-1,-1-1 1,0 1-1,1-1 1,-1 1 0,0-1-1,1 1 1,-1 0-1,0 0 1,0 0 0,0 0-1,0 0 1,-1 0-1,1 1 1,0-1 0,0 1-1,0-1 1,-1 1-1,1 0 1,0-1 0,-1 1-1,1 0 1,0 0-1,0 1 1,-1-1-1,1 0 1,0 1 0,0-1-1,-1 1 1,1 0-1,0-1 1,0 1 0,0 0-1,0 0 1,0 0 9,-7 4-9,0 1 1,1-1-1,0 1 0,0 0 1,0 1-1,1-1 0,0 2 1,-1 1 8,4-4 63,-1 0 0,1 0-1,1 1 1,-1-1 0,1 1 0,0 0 0,1 0 0,0 0 0,0 0 0,0 0 0,1 0 0,0 1 0,0-1 0,1 0 0,-1 1 0,2-1-1,-1 0 1,1 0 0,0 1 0,1-1 0,-1 0 0,1 0 0,1 0 0,-1 0 0,1 0 0,1 0 0,-1-1 0,1 0 0,0 1 0,0-1 0,1 0-1,-1-1 1,1 1 0,1-1 0,1 2-63,-1-2-57,1 1-1,0-1 0,0 1 1,1-2-1,-1 1 0,1-1 1,0 0-1,0-1 1,0 1-1,0-1 0,1-1 1,-1 1-1,1-1 0,2 0 58,7-1-1157,0 0-1,-1-1 0,1-1 0,-1 0 0,1-1 0,7-3 1158,7-1-4885</inkml:trace>
  <inkml:trace contextRef="#ctx0" brushRef="#br1" timeOffset="5020.162">1187 3065 6784,'13'-39'5408,"-12"38"-5279,-1 1 0,0-1 0,1 1 0,-1 0 0,0-1 0,0 1 0,0-1 0,1 1 0,-1-1 0,0 1 0,0-1 0,0 1 1,0-1-1,0 1 0,0-1 0,0 1 0,0-1 0,0 1 0,0-1 0,0 1 0,-1 0 0,1-1 0,0 1 0,0-1 0,0 1 0,-1-1 1,1 1-1,0-1 0,-1 1-129,1 0 75,-1 0 0,0 0 0,0 0 0,1-1 1,-1 1-1,0 0 0,0 0 0,1 1 0,-1-1 1,0 0-1,1 0 0,-1 0 0,0 0 0,0 1 1,1-1-1,-1 0 0,0 0 0,1 1-75,-30 16 791,4 5 256,0 1 0,-1 5-1047,17-17 228,1 0 0,0 1 0,0 0 0,2 1 0,0-1 0,-1 3-228,6-11 49,1 0 0,-1 0 0,1 0 0,0 0 0,0 0 1,0 0-1,1 0 0,0 0 0,0 0 0,0 0 0,0 0 1,1 0-1,-1 0 0,1 0 0,0 0 0,1 0 0,-1 0 1,1 0-1,0 0 0,0-1 0,0 1 0,1 0 0,-1-1 1,1 0-1,0 0 0,0 1 0,0-1 0,1-1 0,2 3-49,0-1 23,1 0-1,0 0 0,0-1 0,0 0 0,1 0 1,-1 0-1,1-1 0,0 0 0,0 0 1,0-1-1,0 0 0,0 0 0,0 0 0,0-1 1,0 0-1,7-1-22,1-2-469,0 0-1,0 0 1,0-2 0,1 0 469,35-13-4778,-31 11 1135,-4 0-869</inkml:trace>
  <inkml:trace contextRef="#ctx0" brushRef="#br1" timeOffset="5264.947">1449 3029 10624,'2'6'4032,"-2"-6"-3136,8 26 607,-5-18 225,0 1-1024,-3 7-64,2-1-416,-2 2-64,0 2-96,0 1-672,0-3 320,0 1-2144,0-4 1345,-2 6-4577,-1-3 3136</inkml:trace>
  <inkml:trace contextRef="#ctx0" brushRef="#br1" timeOffset="5436.962">1446 2901 8320,'-11'-40'3168,"11"40"-2464,-3-12-64,1 7-416,4 5-224,-2-2-1984,0 2 1088,0 0-1408,3 2-352,0 0-288</inkml:trace>
  <inkml:trace contextRef="#ctx0" brushRef="#br1" timeOffset="6369.259">2000 2974 8832,'0'-1'390,"1"0"1,0 1-1,0-1 1,-1 0-1,1 0 0,0 1 1,-1-1-1,1 0 1,-1 0-1,0 0 1,1 0-1,-1 0 1,1 1-1,-1-1 1,0 0-1,0 0 0,0 0 1,0 0-1,0 0 1,0 0-1,0 0 1,0 0-1,0 0 1,0 0-1,-1-1-390,0 1 73,1 0-1,-1 0 1,0 0-1,0 0 1,0 1-1,0-1 1,0 0 0,0 0-1,0 0 1,0 1-1,0-1 1,0 1-1,0-1 1,-1 1 0,1-1-1,-1 1-72,-4-3 28,0 2 1,0-1-1,-1 1 0,1-1 0,-1 2 1,1-1-1,-1 1 0,0-1 1,1 2-1,-1-1 0,1 1 0,-1 0 1,1 0-1,-5 1-28,1 1 16,0 1 1,0-1-1,1 1 1,0 1-1,0 0 1,0 0-1,1 0 0,0 1 1,-2 2-17,-2 2 59,1 1-1,-1 0 1,2 0 0,0 1-1,1 1 1,0-1 0,1 1-1,0 1 1,1-1 0,1 1-1,-3 11-58,7-18 16,1 0 0,-1 0-1,1 0 1,1 0 0,0 1 0,0-1-1,0 0 1,1 0 0,0 0-1,1 0 1,0 0-16,-1-3 0,0 0 1,1-1-1,0 1 0,0-1 0,0 0 0,0 1 0,0-1 0,1 0 1,0 0-1,-1 0 0,1-1 0,1 1 0,-1 0 0,0-1 0,1 0 1,-1 0-1,1 0 0,0 0 0,0 0 0,0-1 0,0 1 0,3 0 6,0-1 0,0 1-1,-1-1 1,1 0-1,1 0 1,-1-1 0,0 0-1,1 0-5,57-8 48,-54 7-55,-5 0 2,0-1-1,1 1 1,-1-1 0,0 0 0,0 0 0,0-1 0,0 0-1,-1 0 1,1 0 0,-1 0 0,0-1 0,0 0 5,3-3-1,0 0 0,-1 0 0,0-1 0,-1 1-1,0-2 1,5-7 1,2-9-4,0-1 0,-3 0 0,0-1-1,2-15 5,2-17-38,-3 0-1,-4 0 1,-1-28 38,-3 44-18,6-92-161,-6-1 1,-11-63 178,7 196-5,-4-30-252,-1 20 133,5 13 124,1-1 0,0 1 0,0 0 1,-1 0-1,1 0 0,0-1 0,0 1 0,-1 0 0,1 0 0,0 0 0,0 0 0,-1 0 0,1-1 0,0 1 0,-1 0 0,1 0 0,0 0 0,-1 0 0,1 0 0,0 0 0,-1 0 0,1 0 0,0 0 0,-1 0 0,1 0 0,0 0 0,-1 0 0,1 0 1,0 1-1,-1-1 0,1 0 0,0 0 0,-1 0 0,1 0 0,0 0-1,-1 1 0,1-1 0,-1 0 0,0 1 1,1-1-1,-1 0 0,1 1 0,0-1 0,-1 1 0,1-1 0,-1 1 1,1-1-1,0 1 0,-1-1 0,1 1 0,0-1 0,0 1 1,-1-1-1,1 1 1,-5 19 98,0 0 1,2 0 0,-1 16-99,2-19 88,-8 118 240,7-1 0,8 37-328,-5-168 2,5 76-64,3 1 62,-4-57 3,0 0 1,2 0-1,1 0 1,1-1-1,8 16-3,-9-26 15,1 0 1,-1-1-1,2 0 1,0-1-1,0 1 1,1-2-1,1 1 0,0-1 1,0-1-1,1 1 1,11 5-16,-11-8 8,0 1 1,1-2-1,-1 1 1,1-2-1,1 1 1,-1-2-1,1 0 1,-1 0-1,1-1 1,0 0-1,0-1 1,10-1-9,5-1 1,0-1 1,26-5-2,-43 5 7,0-1 1,-1 0 0,0 0-1,0-1 1,0 0 0,0-1-1,-1 0 1,8-5-8,-5 1 4,0-1-1,-1 0 1,-1-1-1,0 0 1,0 0-1,-1-1 1,-1-1-1,0 1 1,-1-1 0,-1 0-1,0-1 1,-1 0-1,-1 0 1,0 0-1,0-4-3,-4 14-12,-1 0 0,0 0 0,0 0 0,0 0 0,0-1 0,-1 1 0,1 0 0,-1 1-1,-1-1 1,1 0 0,-1 0 0,1 0 0,-1 1 0,0-1 0,-1 0 0,1 1 0,-1 0-1,1 0 1,-1-1 0,0 1 0,-1 1 0,1-1 0,-1 0 0,1 1 0,-1-1 0,0 1 0,0 0-1,0 0 1,0 1 0,-3-2 12,2 1-10,-1 0 0,0 1 0,0-1-1,0 1 1,1 0 0,-1 0 0,0 1 0,0-1 0,0 1-1,0 0 1,0 1 0,0-1 0,0 1 0,0 0-1,0 1 1,0-1 0,0 1 0,1 0 0,-1 0 0,1 0-1,0 1 1,0 0 0,-3 1 10,2 2 62,-1-1 0,1 1-1,0 0 1,0 0 0,1 1 0,0 0 0,0 0-1,1 0 1,0 0 0,0 0 0,0 5-62,1-6 114,1 0 0,0 1 0,1-1 0,0 1 0,0-1 0,0 1 1,1 0-1,0-1 0,1 1 0,-1 0 0,1-1 0,1 1 0,0-1 0,0 2-114,1-4-2,-1 1-1,1-1 1,0 0-1,0 0 0,0 0 1,1 0-1,0-1 1,0 1-1,0-1 1,0 0-1,0 0 0,1 0 1,0 0-1,-1-1 1,1 1-1,0-1 1,3 0 2,16 7-1419,1-2 1,0-1 0,8 1 1418,-11-2-1931,44 10-3295</inkml:trace>
  <inkml:trace contextRef="#ctx0" brushRef="#br1" timeOffset="8479.202">3825 2383 6656,'1'-3'4873,"-1"12"-3061,-5 19-871,-46 128 1364,-8 30-675,50-150-1478,2 1 1,2 0-1,1 0 0,2 6-152,2-31 48,1 0 0,0 0-1,1 0 1,0 0 0,1 0 0,1 0-1,2 4-46,-4-11-4,0-1 0,0 0 1,0 0-1,1 0 1,0 0-1,0 0 0,0 0 1,0-1-1,1 1 1,0-1-1,-1 0 0,1 0 1,1 0-1,-1 0 1,0-1-1,1 1 1,-1-1-1,1 0 0,0 0 1,2 0 2,-4-1-180,1-1 1,0 1 0,0-1-1,-1 1 1,1-1-1,0 0 1,0 0 0,0-1-1,0 1 1,3-1 179,-4 0-516,1 0 1,-1 0-1,1 0 1,-1-1-1,1 1 1,-1-1-1,0 1 1,0-1-1,0 0 1,2-2 515,12-10-4032</inkml:trace>
  <inkml:trace contextRef="#ctx0" brushRef="#br1" timeOffset="8724.755">3494 2821 9600,'8'-3'3584,"-8"3"-2784,44-5 832,-22 4 255,-2-1-895,-4-1-256,12 1-576,-6 0-96,8 0-64,-5 2-928,8 0-416,-5 0-1503,5 2-641,8 0-448</inkml:trace>
  <inkml:trace contextRef="#ctx0" brushRef="#br1" timeOffset="9300.635">4277 2838 7808,'-1'-3'653,"0"1"0,1 0 0,-1 0 0,0-1 0,0 1 1,0 0-1,-1 0 0,1 0 0,-1 0 0,1 0 0,-1 0 0,-2-2-653,3 3 123,-1 0 0,0 0 0,0 0 0,0 0-1,0 1 1,0-1 0,0 0 0,0 1 0,0-1-1,-1 1 1,1-1 0,0 1 0,0 0 0,0 0-1,-3 0-122,-2 1 174,0 0-1,0 0 0,0 1 0,0-1 0,0 1 0,1 1 0,-1-1 1,-1 2-174,-3 0 225,3 0-89,0 0 0,0 0 0,1 1-1,0-1 1,-1 1 0,2 1 0,-1-1 0,1 1-1,0 0 1,0 1 0,1-1 0,0 1 0,0 0 0,1 0-1,-3 5-135,4-5 78,0-1 0,0 1-1,1-1 1,0 1-1,0 0 1,1 0 0,0 0-1,0 0 1,1 0 0,0 0-1,0 0 1,1-1 0,0 1-1,0 0 1,1 0-1,0 0 1,0-1 0,2 2-78,0-2 65,0 0 0,1 0 1,0 0-1,0-1 0,0 0 1,1 0-1,0 0 0,0 0 1,1-1-1,-1 0 0,1 0 1,1 0-66,-1-1 134,0 0 1,0 0-1,0 0 1,0-1-1,0 0 1,1-1-1,-1 1 1,7-1-135,3 1 249,1-1 0,-1-1 1,2-1-250,-8 0 42,0 0 0,-1-1 1,1 0-1,-1 0 1,1-1-1,-1-1 0,0 1 1,0-2-1,-1 1 1,0-1-1,9-6-42,-10 7-12,-1-1 0,0 0 0,-1-1 0,1 0 0,-1 0 0,-1 0 0,1 0 0,-1-1 0,0 1 0,-1-1 0,0-1 0,0 1 0,-1 0 0,1-4 12,-3 7-193,0 0 0,-1 0-1,1 0 1,-1 0-1,0 1 1,-1-1 0,1 0-1,-1 0 1,0 0 0,0 0-1,0 1 1,-1-1 0,1 0-1,-1 1 1,0-1 0,0 1-1,0-1 1,-1 1 0,1 0-1,-1 0 1,0 0-1,0 0 1,0 1 0,-3-2 193,-6-5-1640,0 0 0,-1 1 0,0 1 0,0 0 1,-1 0-1,-4 0 1640,-19-9-4112</inkml:trace>
  <inkml:trace contextRef="#ctx0" brushRef="#br1" timeOffset="55062.557">370 4005 5760,'0'-2'411,"0"1"1,0 0 0,0 0-1,0-1 1,-1 1 0,1 0-1,-1 0 1,1-1 0,-1 1-1,1 0 1,-1 0-1,0 0 1,1 0 0,-1 0-1,0 0 1,0 0 0,0 0-1,0 0 1,-1-1-412,-1 1 260,0-1 1,0 0-1,1 1 1,-1 0-1,0 0 1,0 0-1,-1 0 0,1 0 1,0 0-261,-7-1 145,0 1 0,0 0 0,1 1 0,-1 0 0,-8 0-145,8 1 243,1 0 0,0 1-1,0 0 1,0 0 0,0 0 0,0 1-1,0 0 1,-4 3-243,8-3 86,0-1 0,0 1 0,0 0 0,1 1 0,-1-1 0,1 1 0,0 0 1,0 0-1,0 0 0,1 0 0,0 1 0,-1-1 0,2 1 0,-2 2-86,-1 3 127,0 2 1,1-1-1,1 0 1,0 1-1,0 0 0,2-1 1,-1 1-1,2 0 1,0 0-1,0 0 1,2 4-128,-1-10 17,0 0 1,1 0 0,-1-1 0,1 1 0,1 0 0,-1-1 0,1 0 0,0 1 0,1-1-1,-1 0 1,1 0 0,0-1 0,1 1 0,-1-1 0,1 0 0,0 0 0,0 0 0,1 0-1,-1-1 1,1 0 0,0 0 0,0 0 0,5 1-18,-6-2 13,1 0-1,-1-1 1,0 0 0,1 0-1,0 0 1,-1 0-1,1-1 1,-1 0 0,1 0-1,0 0 1,-1-1-1,1 1 1,-1-1 0,1-1-1,-1 1 1,1 0 0,-1-1-1,0 0 1,0 0-1,0-1 1,0 1 0,0-1-1,-1 0 1,1 0 0,-1 0-1,0-1 1,0 0-1,0 1 1,-1-1 0,2-3-13,4-4 14,-2 0 0,0 0 1,-1-1-1,0 0 0,-1-1 1,0 1-1,2-11-14,-2 1-60,-2 1 0,0-1 1,-2 0-1,0-5 60,-2 17-163,-2 12 149,-1 16 372,4-9-296,1 0 1,0 0-1,1 0 0,0 0 0,1 0 0,0-1 0,0 1 0,1-1 1,1 1-1,-1-1 0,1-1 0,1 1 0,0-1 0,5 6-62,-4-6-813,-1-1 0,1 1 0,1-2 0,0 1 0,0-1 0,0 0 0,0 0 0,1-1 0,5 2 813,7 3-4768</inkml:trace>
  <inkml:trace contextRef="#ctx0" brushRef="#br1" timeOffset="55745.598">913 4050 6784,'-31'-22'8382,"-1"6"-5684,26 14-2592,-1 0-1,1 0 1,-1 0 0,0 1 0,0 0-1,0 0 1,0 0 0,0 1-1,-6 0-105,-4 1 199,1 0 0,-1 1-1,1 0 1,-1 2-1,-2 0-198,13-2 76,1-1-1,0 1 1,0 0 0,0 0-1,0 1 1,0-1-1,0 1 1,1 0-1,-1 0 1,1 1-1,0-1 1,0 1 0,1-1-1,-1 1 1,1 0-1,0 0 1,-2 4-76,1-1 62,1 1 1,0 0-1,0 0 0,1 0 1,0 0-1,1 0 1,0 0-1,0 0 1,1 0-1,0 1 1,1-1-1,0 0 0,0 0 1,1 0-1,0 0 1,1 0-1,3 6-62,-4-9 15,0 0 0,1 0 0,0 0-1,0 0 1,1-1 0,0 1 0,-1-1 0,1 0-1,1 0 1,-1 0 0,1-1 0,0 1 0,0-1 0,0 0-1,0 0 1,1 0 0,-1-1 0,1 0 0,0 0-1,0 0 1,-1-1 0,1 1 0,1-1 0,-1 0-1,0-1 1,0 1 0,2-1-15,-2-1 10,0 0 1,0 0 0,0 0-1,-1 0 1,1-1-1,0 0 1,-1 0-1,1 0 1,-1-1-1,0 1 1,0-1-1,0 0 1,0-1-1,0 1 1,-1-1-1,0 1 1,3-4-11,1-2-9,0 1 1,-1-1 0,0 0-1,-1 0 1,0-1 0,0 0-1,-1 0 1,2-6 8,0-9 47,0 1 1,-2-1-1,1-24-47,-2-12-78,-2-2 78,-2 53-24,-4-118 6,2 108-59,-1-1-1,-1 1 1,-1 0-1,-8-19 78,13 38-9,0 0 1,0 0-1,-1 0 1,1 1-1,-1-1 1,1 0-1,0 0 0,-1 0 1,0 1-1,1-1 1,-1 0-1,1 0 0,-1 1 1,0-1-1,0 1 1,0-1 8,1 1-3,0 0 0,-1 0 1,1 0-1,0 0 1,-1 0-1,1 0 0,0 1 1,0-1-1,-1 0 0,1 0 1,0 0-1,0 0 0,-1 1 1,1-1-1,0 0 0,0 0 1,0 1-1,0-1 1,-1 0-1,1 0 0,0 1 1,0-1-1,0 0 0,0 0 1,0 1-1,0-1 0,0 0 1,0 1-1,0-1 0,0 0 3,-5 28-18,2 78 152,5 0-1,10 41-133,-10-124-247,2-1 1,0 1-1,2-1 0,0 0 1,2 0-1,1-1 0,1 1 1,12 17 246,-19-34-782,1 0-1,0 0 1,0 0 0,0-1 0,1 1 0,4 3 782,8 5-4608</inkml:trace>
  <inkml:trace contextRef="#ctx0" brushRef="#br1" timeOffset="76878.234">1397 4057 4992,'4'-2'675,"0"1"229,0 0 0,-1 0 0,1 0 0,-1-1 0,0 0 1,0 1-1,0-1 0,1 0-904,-4 1 141,0 1 0,1 0 0,-1-1 0,1 1 0,-1-1 0,0 1 0,0 0 0,1-1 0,-1 1 0,0-1 0,0 1 0,0-1 0,0 1 0,1-1 0,-1 1 0,0-1 0,0 1 0,0-1 0,0 1 0,0-1 1,0 0-142,-1 0 58,1 0 1,-1 0-1,1 0 1,-1 0 0,0 0-1,1 0 1,-1 0-1,0 0 1,0 0 0,0 0-1,0 0 1,0 0-1,0 1-58,-4-4 130,0 1 0,0 0-1,0 0 1,-1 1-1,1-1 1,-1 1-1,-6-1-129,-9-5 320,9 4-148,0 0-1,0 1 1,0 0-1,-1 1 0,0 0 1,1 0-1,-1 1 1,0 1-1,0 0 1,1 1-1,-5 0-171,8 0 117,0 1-1,0-1 1,1 1-1,-1 0 0,0 1 1,1 0-1,0 0 1,0 1-1,0 0 1,0 0-1,1 0 1,0 1-1,0 0 0,0 0 1,1 1-1,-3 2-116,4-2 47,1 0 0,0 0 0,0 0 0,1 1-1,-1-1 1,2 1 0,-1 0 0,1-1 0,0 1 0,1 0-1,-1 0 1,2 0 0,-1 0 0,1 1 0,0-1-1,1 0 1,0 0 0,0 0 0,2 3-47,-2-4 12,1 0 1,0 0-1,0 0 1,1 0-1,0-1 0,0 1 1,1-1-1,0 1 1,0-1-1,0 0 0,0-1 1,1 1-1,0-1 1,0 1-1,1-1 1,-1 0-1,1-1 0,0 1 1,0-1-1,0 0 1,1-1-1,-1 1-12,1-2 14,0 1 0,0-1 0,0 0 0,0 0 0,0-1 0,0 0 0,0 0 1,0 0-1,0-1 0,0 0 0,0 0 0,0-1 0,0 1 0,-1-1 0,1-1 0,-1 1 0,1-1 0,-1 0 0,0 0 0,3-3-14,8-5 23,-1 0-1,-1-1 1,0 0-1,-1-1 1,0-1-1,8-10-22,-12 10-1,0 1-1,-1-1 1,-1 0 0,0-1-1,-1 0 1,-1 0-1,-1 0 1,0-1 0,0-5 1,1-10-31,-2 0 1,-2 0 0,0 0 0,-3-9 30,0 24-3,0 0 1,-1-1 0,-1 1 0,-1 0 0,-5-12 2,-5 7-99,14 21 93,0-1-1,-1 1 1,1-1-1,-1 1 1,1-1-1,0 1 1,-1-1-1,1 1 1,-1-1-1,1 1 1,-1 0-1,1-1 1,-1 1-1,0 0 0,1-1 1,-1 1-1,1 0 1,-1 0-1,0 0 1,1-1-1,-1 1 1,0 0-1,1 0 1,-1 0-1,0 0 1,1 0-1,-1 0 1,0 0-1,1 0 1,-1 0-1,0 0 1,1 1-1,-1-1 0,1 0 1,-1 0-1,0 0 1,1 1-1,-1-1 7,-3 5-2,0 0-1,1 0 1,0-1 0,0 2-1,1-1 1,0 0-1,0 0 1,0 1 0,1-1-1,-1 1 1,1 3 2,-2 5 5,-5 19 169,3 0 1,1 0-1,1 1 1,3-1-1,1 0 1,1 1-1,3 5-174,-3-28-71,1-1 0,-1 0 0,2 0 0,0 0 0,0 0 0,1 0 0,0-1 0,1 0 0,0 0 0,1 0 0,0-1 0,1 0 0,0 0 0,0 0 0,1-1 0,0 0 0,0-1 0,1 1 0,-1-2 0,2 1 0,-1-1 0,9 3 71,-14-7-1032,0 0 0,-1 1 0,1-2 0,0 1 0,0 0 0,-1-1 0,1 0 0,2 0 1032,16 0-5173</inkml:trace>
  <inkml:trace contextRef="#ctx0" brushRef="#br1" timeOffset="83676.246">2091 3788 5248,'-4'-7'1754,"3"5"-948,1 2 159,2 11 2918,47 205 1649,-30-137-5267,-12-51-175,1 0-1,12 25-89,-16-44 20,0 0-1,1-1 1,0 1-1,1-1 0,0 0 1,0 0-1,1 0 0,0-1 1,1 0-1,2 2-19,-8-7 40,1-1-1,-1 1 1,0-1-1,1 1 1,-1-1-1,1 0 1,-1 0-1,1 0 1,0 0-1,0-1 1,-1 1-1,1-1 1,0 1-1,0-1 1,2 0-40,-3 0 38,0 0 1,0-1-1,0 1 1,0 0-1,0-1 1,0 0-1,0 1 1,-1-1-1,1 0 1,0 0-1,0 0 1,-1 0-1,1 0 1,0 0-1,-1 0 1,0 0-1,1-1 1,-1 1-1,0-1 1,1 1 0,-1-1-1,0 0-38,10-15 197,-2-1 0,0 0 1,-1 0-1,-1 0 0,0-8-197,21-98 99,-10 39-27,23-108-312,-41 192 170,1 0 0,-1 0 0,0-1-1,1 1 1,-1 0 0,1 0 0,-1 0 0,1 0-1,0 0 1,-1 0 0,1 0 0,0 0 0,0 0 70,-1 1-104,0 0 0,1 0 0,-1 0 0,0 0 0,1-1 0,-1 1 0,0 0 0,0 0 0,1 0 1,-1 0-1,0 0 0,1 0 0,-1 0 0,0 0 0,1 0 0,-1 0 0,0 0 0,1 0 1,-1 0-1,0 0 0,1 0 0,-1 0 0,0 0 0,0 1 0,1-1 0,-1 0 0,0 0 0,1 0 1,-1 0-1,0 0 0,0 1 104,3 1-780,-1 0 0,0 0 0,1 1 0,-1-1 0,-1 1 0,1-1 0,0 1 0,0 2 780,11 20-3898</inkml:trace>
  <inkml:trace contextRef="#ctx0" brushRef="#br1" timeOffset="84309.465">2854 4060 7936,'11'-13'3604,"-10"12"-3317,0-1 1,1 1 0,-1 0 0,0-1 0,0 1-1,0-1 1,0 1 0,0-1 0,-1 0 0,1 1-1,0-1 1,-1 0 0,0 1 0,1-1 0,-1 0-1,0 0 1,0 1 0,0-1 0,0 0-1,0-1-287,0 0 77,-1 0 0,1-1 0,-1 1 0,0 0-1,0-1 1,-1 1 0,1 0 0,0 0 0,-1 0-1,0 0 1,0 0 0,0 0 0,0 0 0,-1 1-1,1-1 1,-1 1 0,0-1 0,0 1 0,0 0-1,0 0 1,0 0 0,0 0 0,-1 1 0,1-1-1,-1 1 1,1 0 0,-1 0 0,0 0 0,1 0-1,-1 0 1,0 1 0,0-1 0,0 1 0,1 0-1,-3 0-76,-4 1 55,-1 1 0,1-1-1,-1 2 1,1-1 0,0 1-1,0 1 1,0-1-1,0 2 1,1-1 0,0 1-1,0 0 1,0 1 0,1 0-1,0 0 1,-6 6-55,7-6 98,1 0 1,0 0 0,0 1-1,0 0 1,1 0 0,0 0-1,1 1 1,0-1-1,0 1 1,0 0 0,2 0-1,-1 0 1,1 1-1,0-1 1,1 0 0,0 1-1,0 5-98,1-10 25,1 1 0,-1-1 0,1 0 0,0 0-1,0 0 1,1 0 0,-1 0 0,1 0 0,0 0-1,0-1 1,1 1 0,-1 0 0,1-1 0,0 0-1,0 1 1,0-1 0,0 0 0,1 0 0,-1-1-1,1 1 1,0-1 0,0 1 0,0-1 0,0 0-1,0 0 1,1-1 0,0 1-25,1 0 13,1-1-1,0 1 1,0-1 0,1 0-1,-1 0 1,0-1 0,0 0-1,0 0 1,1-1 0,-1 0 0,0 0-1,0 0 1,0-1 0,0 0-1,0 0 1,-1 0 0,4-2-13,-3 1 18,0 0 1,-1 0-1,1-1 1,-1 0-1,1 0 1,-1 0-1,-1-1 1,1 0-1,-1 0 1,0 0-1,0-1 1,0 1-1,-1-1 1,0 0-1,-1 0 1,1 0-1,0-3-18,-1-1 6,1 2 18,-1-1-1,-1 0 1,1 1-1,-2-1 1,1 0-1,-2 0 1,1-2-24,-6-47-277,6 78 160,1 0 1,4 18 116,-4-27-211,1 0-1,0-1 1,1 1 0,0-1-1,1 0 1,0 0 0,2 1 211,-6-9-482,0-1 0,0 1 0,1-1 1,-1 1-1,1-1 0,0 1 0,-1-1 1,1 0-1,2 1 482,-3-1-612,0 0 0,0-1 0,0 0 0,1 1 0,-1-1 0,0 0-1,0 1 1,1-1 0,-1 0 0,0 0 0,1 0 0,-1 0 0,0 0 0,0 0 0,1 0 0,-1 0 0,1-1 612,7-1-4240</inkml:trace>
  <inkml:trace contextRef="#ctx0" brushRef="#br1" timeOffset="89323.234">3090 3590 4608,'6'-36'2096,"-3"16"1525,0 0 0,-1-8-3621,-3 38 1206,0 0 0,-1 0-1,-3 8-1205,0-1 570,-40 209 2920,39-180-3142,3 0-1,1 0 1,6 43-348,-3-81-6,0 1 0,0-1-1,1 0 1,1 1 0,-1-1 0,5 7 6,-6-13-260,0 0 0,0-1 0,0 1 0,1 0 0,-1 0 0,1-1 0,-1 1 0,1-1 0,0 1 0,0-1 1,0 0-1,1 2 260,-1-3-585,0 1 0,0 0 1,0-1-1,0 1 0,0-1 0,0 1 1,0-1-1,0 0 0,0 0 1,0 0-1,0 0 0,0 0 0,0 0 1,0 0-1,0-1 0,2 0 585,10-1-3978</inkml:trace>
  <inkml:trace contextRef="#ctx0" brushRef="#br1" timeOffset="89568.951">3296 3933 9344,'-5'7'3520,"5"-7"-2752,-8 14 640,8-11 63,-3 6-415,3-3-64,-3 7-224,3-2-32,-2 4-384,-1-4-64,0 4-64,0-2-256,3 2 32,-2-2-1568,4-2 832,-2-4-5311,3-1 3359</inkml:trace>
  <inkml:trace contextRef="#ctx0" brushRef="#br1" timeOffset="89714.969">3311 3758 7040,'2'-37'2624,"-2"37"-2048,3-15 704,-3 10 288,0 5-896,0-4-320,3 2-256,0-3-1664,-1 5 864,1-2-3584,2 4 2400</inkml:trace>
  <inkml:trace contextRef="#ctx0" brushRef="#br1" timeOffset="90438.322">3724 3907 7296,'1'-17'5965,"-1"-7"-2227,0 22-3660,0 0 0,0-1-1,-1 1 1,1 0 0,-1 0-1,0 0 1,0 0 0,0 0 0,0 0-1,0 0 1,0 0 0,0 0-1,-1 0 1,1 0 0,-2 0-78,-1-1 81,0 0 0,0 0 0,0 1 0,0-1 0,-1 1 0,1 0 0,-1 0 0,0 0 0,0 1 0,0-1 0,0 1 0,0 0 0,-2 0-81,0 0 89,0 0 0,0 1 0,0 0 1,0 0-1,0 0 0,0 1 0,0 0 1,0 0-1,-5 2-89,5-1 99,0 1 0,0 0-1,0 0 1,0 1 0,1-1 0,0 1 0,0 1 0,0-1 0,1 1 0,-1 0 0,1 0 0,1 0 0,-3 3-99,1 0 101,1 0 0,-1 0 0,2 1 1,-1-1-1,1 1 0,1 0 0,0 0 1,0 1-1,0 2-101,3-8 11,-1 0 0,1-1 0,0 1 0,-1-1 0,2 1-1,-1 0 1,1-1 0,-1 1 0,1-1 0,0 1 0,0-1 0,1 1 0,-1-1 0,1 0 0,0 1 0,0-1-1,1 1-10,0-1 9,0 1 0,1-1 0,0 0 0,-1 0-1,1 0 1,1 0 0,-1-1 0,0 1-1,1-1 1,-1 0 0,1 0 0,3 0-9,1 1 17,-1-1 0,1 0-1,0 0 1,0-1 0,0 0 0,0-1 0,0 0 0,0 0 0,0-1 0,0 0-1,0 0 1,-1 0 0,1-1 0,0-1 0,4-1-17,-5 0 2,0 0 0,0 0-1,0-1 1,-1 0 0,1-1 0,-2 1-1,1-1 1,0 0 0,-1-1 0,-1 1 0,1-1-1,-1 0 1,-1 0 0,1-1 0,2-6-2,3-9-2,-1 0 1,-1-1 0,-1 0-1,2-16 2,0-18-80,-3-1 0,-2 0 0,-4 0 0,-2-1 80,1 47-29,1 0-37,-1 1 0,0-1 0,-1 1 0,-2-5 66,4 17-4,0-1-1,0 1 1,0 0 0,0-1-1,0 1 1,0-1 0,0 1 0,0 0-1,-1-1 1,1 1 0,0 0-1,0-1 1,0 1 0,0-1-1,-1 1 1,1 0 0,0 0 0,-1-1-1,1 1 1,0 0 0,-1-1-1,1 1 1,0 0 0,-1 0-1,1-1 1,-1 1 4,-4 8 35,-1 20 122,-1 56 110,4 0-1,5 0 1,4 12-267,-4-77-575,0 0-1,2 0 1,0 0-1,1 0 1,2 0 0,0-1-1,1 0 1,1-1-1,4 6 576,-10-17-759,1-1 0,0 0 0,0-1 0,0 1-1,1-1 1,0 1 0,0-1 0,0 0 0,0-1-1,1 1 1,0-1 0,-1 0 0,1 0-1,3 0 760,11 4-4106</inkml:trace>
  <inkml:trace contextRef="#ctx0" brushRef="#br1" timeOffset="90906.428">4203 3963 6144,'3'-9'776,"-1"7"-496,-2-1-1,1 1 1,0-1 0,0 1-1,-1-1 1,0 1-1,0-1 1,1-1-280,-1-5 395,1 2 321,0 0 0,-1 1 0,0-1 0,0 0 0,-1 1 0,0-1 0,0 0 0,-2-3-716,1 6 194,0 0 0,1 1 1,-1-1-1,-1 0 1,1 1-1,0 0 1,-1 0-1,0 0 1,0 0-1,0 0 1,0 0-1,-1 0 1,-3-1-195,5 2 83,0 1 0,-1 0 0,1 0 0,-1 1 0,1-1 0,-1 0 0,0 1 0,1-1-1,-1 1 1,0 0 0,1 0 0,-1 0 0,1 0 0,-1 0 0,0 0 0,1 1 0,-1-1 0,0 1 0,1 0 0,-1 0 0,1-1 0,-1 1 0,1 1 0,0-1 0,-1 0-83,-6 5 155,-1-1 0,1 2 0,1-1 0,-1 1 0,1 0 0,1 1 0,-1 0 0,1 0 0,1 0 0,0 1 0,0-1 0,1 1 0,0 1 0,1-1 0,0 1 0,-1 6-155,4-12 30,1 0 0,0 1 0,0-1 0,0 0 0,1 1 0,-1-1 0,1 0 0,0 1 0,1-1 0,-1 0 0,1 0 0,0 0 0,0 0 0,1 0 1,-1 0-1,1-1 0,0 1 0,0-1 0,0 1 0,0-1 0,1 0 0,0 0-30,0 0 24,0 1 0,0-1-1,1 0 1,-1-1 0,1 1 0,0-1 0,-1 0 0,1 0 0,1 0 0,-1 0 0,0-1-1,0 0 1,1 0 0,-1 0 0,0 0 0,1-1 0,-1 0 0,1 0 0,4 0-24,-4-2 14,0 1 0,-1-1 1,1 1-1,0-2 0,-1 1 1,1 0-1,-1-1 0,0 0 1,0 0-1,0-1 0,-1 1 1,1-1-1,-1 0 0,0 0 1,0 0-1,0 0 0,-1 0 1,1-1-1,-1 0 0,-1 1 1,1-3-15,1-1 4,0 0 1,-1 0 0,0-1-1,-1 1 1,0-1 0,-1 0-1,0 0 1,0 1 0,-1-1 0,0 0-1,-1 0 1,-1-6-5,2 14-11,0 0 0,0 1 1,0-1-1,0 0 0,-1 1 0,1-1 0,0 1 1,0-1-1,0 0 0,-1 1 0,1-1 1,0 1-1,-1-1 0,1 1 0,-1-1 0,1 1 1,-1-1-1,1 1 11,-5 5 250,-1 18 382,6-17-575,-1 0 0,2 0 0,-1 0-1,1 0 1,0 1 0,1-1 0,-1-1 0,2 1 0,-1 0 0,0 0-1,1-1 1,0 1 0,1-1 0,3 5-57,-3-5-298,1 0 1,1 0-1,-1 0 0,1 0 1,5 3 297,-3-3-1290,0 0 1,0-1-1,1 0 0,6 2 1290,5 2-5295</inkml:trace>
  <inkml:trace contextRef="#ctx0" brushRef="#br1" timeOffset="94333.908">4533 3380 4352,'6'-13'4851,"-3"8"-1337,-4 9-1938,-27 80 474,12-36-586,-11 24-1464,13-40 377,1 0-1,3 1 0,-4 19-376,11-38 135,1 1 0,0-1 0,1 1-1,1 0 1,0 0 0,2-1-1,0 1 1,0-1 0,3 7-135,-3-15 32,1 0 1,-1-1-1,1 1 0,0-1 1,0 0-1,1 0 1,0 0-1,0 0 0,0-1 1,1 1-1,0-1 1,0 0-1,0 0 0,0 0 1,1-1-1,-1 0 1,1 0-1,0 0 1,3 1-33,-2-2-101,1 1 0,1-1 0,-1 0 0,0-1 1,0 1-1,1-1 0,-1-1 0,1 0 0,-1 0 1,1 0-1,-1-1 0,1 0 0,-1 0 1,0-1-1,2 0 101,-6 1-599,0-1 0,0 1-1,0-1 1,0 0 0,0 0 0,0 0 0,-1 0 0,1 0 0,0-2 599,11-7-4453</inkml:trace>
  <inkml:trace contextRef="#ctx0" brushRef="#br1" timeOffset="94558.91">4373 3625 8064,'6'-4'3072,"-6"4"-2400,28-2 960,-23 2 288,9 0-513,-3 0-63,5 2-736,6 0-288,0 0-192,-3 3-128,-4-1 96,-5-2-768,4 3-256,-1-1-1023,5 3-449,-5-3-1888</inkml:trace>
  <inkml:trace contextRef="#ctx0" brushRef="#br1" timeOffset="96422.704">4949 3718 4864,'0'-1'477,"0"-1"1,0 0-1,0 0 1,-1 1-1,1-1 1,-1 0-1,1 1 0,-1-1 1,1 1-1,-1-1 1,0 1-1,0-1 1,0 1-1,0-1 1,0 1-1,0 0 1,0-1-1,-1 1 0,1 0 1,-2-1-478,1 0 196,-1 1 1,0 0-1,0-1 0,1 1 1,-1 0-1,0 0 0,0 1 1,0-1-1,0 0 0,0 1 1,0 0-1,-2-1-196,-1 1 37,-1 0 0,1 1-1,0-1 1,0 1 0,0 0 0,0 0 0,0 1-1,0-1 1,0 1 0,0 1 0,1-1 0,-1 1-1,-1 0-36,1 1 67,0 1 0,1-1-1,0 1 1,0-1-1,0 1 1,1 0-1,-1 1 1,1-1 0,1 1-1,-1 0 1,1 0-1,0 0 1,1 0-1,-2 5-66,2-4 44,1 1-1,-1 0 0,2 1 1,-1-1-1,1 0 0,1 0 0,-1 0 1,2 0-1,-1 0 0,1 0 0,3 7-43,-4-11 20,1-1 0,0 1 0,0-1 0,0 1 0,1-1-1,-1 1 1,1-1 0,0 0 0,0 0 0,0 0-1,1-1 1,-1 1 0,1 0 0,-1-1 0,1 0-1,0 0 1,0 0 0,2 0-20,0 1 157,1-1-1,0 0 1,-1-1 0,1 1-1,0-1 1,0 0 0,0-1-1,0 0 1,0 0 0,0 0-1,5-1-156,-7 0 45,-1 0-1,1 0 0,-1 0 0,1-1 0,-1 0 1,0 0-1,0 0 0,0 0 0,0 0 0,0-1 1,0 1-1,-1-1 0,0 0 0,1 0 1,-1 0-1,0-1 0,-1 1 0,1-1 0,-1 1 1,0-1-1,1 0-44,0-2 17,0 0 1,-1 0 0,1 0-1,-1 0 1,-1 0-1,1 0 1,-1 0 0,-1 0-1,1-1 1,-1 1-1,0 0 1,-1-1 0,0-4-18,-1 5-156,0 1 1,0-1 0,-1 1-1,1 0 1,-1 0 0,-1 0 0,1 0-1,-1 0 1,0 1 0,0-1-1,0 1 1,-1 0 0,-1-1 155,-2-1-1142,1 1 1,-1 0-1,-8-4 1142,8 5-2416,-1 0-1,1 1 1,-9-2 2416,6 2-3440</inkml:trace>
  <inkml:trace contextRef="#ctx0" brushRef="#br1" timeOffset="97226.927">5106 3590 7680,'0'0'158,"0"0"1,1-1-1,-1 1 1,0 0-1,1-1 0,-1 1 1,1 0-1,-1-1 1,0 1-1,1 0 1,-1 0-1,1-1 1,-1 1-1,1 0 0,-1 0 1,1 0-1,-1 0 1,1 0-1,-1 0 1,1 0-1,0 0 1,-1 0-1,1 0 0,-1 0 1,1 0-1,-1 0 1,1 0-1,-1 0 1,1 0-1,-1 0 1,1 1-1,-1-1 0,1 0 1,-1 0-1,1 1 1,-1-1-1,0 0 1,1 0-1,-1 1 1,1-1-1,-1 0 0,0 1 1,1-1-1,-1 1 1,0-1-1,0 0 1,1 1-1,-1-1 0,0 1 1,0-1-1,0 1 1,0-1-1,1 1 1,-1-1-1,0 1-158,1 4 365,0 1 0,0-1 0,0 1 0,-1-1 0,0 1 0,-1-1 0,1 4-365,-10 40 699,6-27-310,-44 182 927,33-144-1032,16-69-312,-1 0-1,1 0 1,-2-6 28,0-14-33,2 5 17,1 1 0,1 0 0,2 1 0,0-1 0,2 1 0,1 0-1,5-10 17,-8 21-17,1 0 0,1 1-1,0 0 1,0 0 0,1 1-1,1 0 1,2-2 17,-5 5-10,1 0 1,0 1-1,1 0 1,-1 0-1,1 1 0,0 0 1,1 0-1,-1 0 0,1 1 1,7-2 9,-13 4 17,1 1 0,-1-1 0,1 1 0,0-1 0,0 1-1,-1 0 1,1 0 0,0 0 0,-1 1 0,1-1 0,0 1 0,-1 0 0,1-1 0,-1 2 0,1-1 0,-1 0 0,0 1 0,1-1 0,-1 1 0,0 0 0,1 0-17,-2 0 6,0 0 1,-1-1-1,1 1 1,0 0-1,-1 0 0,1 0 1,-1 0-1,0 0 1,0 0-1,0 0 0,0 0 1,0 0-1,0 0 1,-1 1-1,1-1 0,-1 0 1,1 1-1,-1-1 1,0 0-1,0 1 0,-1-1 1,1 0-1,0 0 1,-1 1-1,0-1 0,1 0 1,-1 0-1,0 0 1,0 1-1,0-1 0,-1 0-6,-3 6-66,-1-1-1,1 1 1,-2-1-1,1 0 1,-1 0-1,0-1 1,-1 0-1,0 0 1,-3 2 66,-2 0-359,-1 1-1,0-2 1,-1 0 0,0 0 0,-7 1 359,16-6-46,0-1 1,1 0 0,-1 0-1,0 0 1,0-1 0,0 1-1,0-1 1,0 0 45,6 0 128,14 13 1269,21 25 218,-20-21-1281,1-1-1,0 0 1,2 0 0,16 11-334,-15-14-223,-8-6-1848,0 1-1,0-2 0,10 6 2072,-5-6-4927</inkml:trace>
  <inkml:trace contextRef="#ctx0" brushRef="#br1" timeOffset="97756.265">5593 3579 9728,'-5'0'528,"1"0"0,-1 0 0,1 1 0,-1-1 0,1 1 0,0 0 0,-1 0 0,1 0 0,0 0 1,-1 1-1,1 0 0,0-1 0,0 1 0,1 1 0,-1-1 0,0 1-528,-5 3 316,1 1 0,-1 0 1,2 0-1,-1 1 0,1 0 0,0 1-316,3-4 104,0-1-34,1 1 1,-1-1-1,1 1 0,0 0 1,-1 4-71,3-8 4,1 0 0,-1-1 0,1 1 0,0 0 0,0 0 0,0-1 0,-1 1 0,1 0 1,0 0-1,0 0 0,0 0 0,0-1 0,0 1 0,1 0 0,-1 0 0,0 0 0,0-1 1,1 1-1,-1 0 0,0 0 0,1-1 0,-1 1 0,1 0 0,-1-1 0,1 1 0,-1 0 1,1-1-1,0 1 0,-1-1 0,1 1 0,0-1 0,-1 1 0,1-1 0,0 1 0,0-1 0,0 1 1,-1-1-1,1 0 0,0 0 0,0 1 0,1-1-4,6 1 10,0 1 1,0-1-1,0-1 0,0 0 1,0 0-1,1 0 1,1-1-11,16 0-30,-13 1 31,0 0 1,0 1 0,0 0-1,0 1 1,0 0 0,9 3-2,-18-3 13,1-1 1,-1 1-1,0 0 1,0 0-1,-1 0 1,1 0-1,0 0 1,-1 1-1,1-1 1,-1 1-1,0 0 1,0 0-1,0 0 1,-1 1-1,1-1 1,-1 0-1,0 1 1,0 0-1,0-1 1,-1 1-1,1 1-13,0 2 134,0 0 1,0 1-1,-1-1 0,0 1 1,0-1-1,-1 1 1,-1 0-1,1-1 0,-1 1 1,-1-1-1,1 1 0,-1-1 1,-1 1-1,0-1 0,0 0 1,0 0-1,-1 0 0,0-1 1,-1 1-1,0-1 0,0 0 1,0 0-1,-1 0 1,0-1-1,0 0 0,-6 4-134,-3 1 128,0-1 0,-1 0 0,0-1-1,-1-1 1,1 0 0,-2-1 0,-2 0-128,9-3-484,-1 0 1,0-2 0,0 1-1,1-1 1,-3-1 483,3 0-1769,-1 0 0,1-1 0,0 0 0,0-1 0,-8-2 1769,7 2-4656</inkml:trace>
  <inkml:trace contextRef="#ctx0" brushRef="#br1" timeOffset="131334.455">43 4951 6528,'1'3'6701,"1"1"-2359,0 1-3866,-2 3 28,-1 82 4262,-6 31-4766,5-93 1029,3 22-1029,-1-7-2221,-2-22-5318,5-32 3001</inkml:trace>
  <inkml:trace contextRef="#ctx0" brushRef="#br1" timeOffset="131529.969">4 4767 8960,'-3'-11'3328,"3"11"-2592,0-2 288,0 2-64,0 0-576,0 0-160,0 0-192,0 0-64,0 0 32,0 0-1344,3 4-608,0 1-1984</inkml:trace>
  <inkml:trace contextRef="#ctx0" brushRef="#br1" timeOffset="132228.701">199 4845 8448,'2'-7'3196,"2"6"1154,-3 2-4104,0-1-1,-1 1 0,1 0 1,0 0-1,-1 0 0,1-1 1,-1 1-1,1 0 0,-1 0 0,1 0 1,-1 0-1,1 0 0,-1 0 1,0 0-1,0 1-245,9 44 1368,-3 1 0,-1 17-1368,-2-15 493,3 0 1,3 9-494,-6-47 39,-2-5-13,0 0 0,0 0-1,1 0 1,0 0 0,0-1 0,1 1-1,-1-1 1,4 5-26,-6-10-1,0 0-1,0 0 1,1 1 0,-1-1-1,0 0 1,0 1 0,1-1-1,-1 0 1,0 0 0,0 0-1,1 1 1,-1-1 0,0 0 0,1 0-1,-1 0 1,0 0 0,1 1-1,-1-1 1,0 0 0,1 0-1,-1 0 1,1 0 0,-1 0-1,0 0 1,1 0 0,-1 0-1,1 0 1,-1 0 0,0 0-1,1 0 1,-1 0 1,9-10-76,1-18-274,-9 24 188,13-40-171,3 1 1,2 0-1,17-26 333,-34 65-13,1 0-1,-1 0 1,1 1-1,0-1 1,0 1-1,0 0 1,1 0-1,-1 0 0,1 0 1,0 0-1,0 1 1,3-2 13,-5 3 4,0 0 0,0 1 1,0-1-1,0 0 0,0 1 0,0-1 1,0 1-1,0 0 0,0 0 1,0 0-1,1 0 0,-1 0 0,0 0 1,0 0-1,0 0 0,0 1 1,0-1-1,0 1 0,0 0 0,0-1 1,0 1-1,0 0 0,0 0 1,0 0-1,0 0 0,-1 0 0,1 0 1,1 2-5,2 1 83,-1 1 0,1-1 0,-1 1 0,0 0 0,-1 0 0,1 0-1,-1 1 1,0-1 0,-1 1 0,1 0 0,-1-1 0,-1 1 0,1 0 0,-1 1-83,2 15 88,0-1 0,-2 0 0,-2 8-88,1-14-49,-4 24-892,0 0-2320,7-15-3732,-1-16 2647</inkml:trace>
  <inkml:trace contextRef="#ctx0" brushRef="#br1" timeOffset="132846.788">929 4769 9984,'-3'1'478,"1"-1"0,0 1 0,-1-1 0,1 1 0,0 0 0,0 0 0,0 0 1,-1 0-1,1 0 0,0 0 0,0 1 0,1-1 0,-1 1 0,0-1 0,-1 2-478,-27 31 813,25-29-568,-43 55 277,-2 9-522,48-65-7,-1 0-1,1 0 1,0 0-1,0 0 0,1 0 1,-1 1 7,2-5 1,0 1 0,0-1 0,-1 0 0,1 1 1,0-1-1,0 1 0,0-1 0,0 1 0,0-1 1,0 1-1,0-1 0,0 1 0,0-1 0,0 1 1,0-1-1,1 1 0,-1-1 0,0 1 0,0-1 1,0 1-1,1-1 0,-1 1 0,0-1 0,1 0 1,-1 1-1,0-1 0,1 0 0,-1 1 0,0-1 1,1 0-1,-1 1 0,1-1 0,-1 0 0,1 0 1,-1 1-1,1-1 0,-1 0 0,1 0 0,-1 0 1,1 1-1,-1-1 0,1 0 0,0 0 0,-1 0 1,1 0-1,-1 0 0,1 0 0,-1 0 0,1 0 1,-1 0-1,1-1 0,0 1 0,-1 0 0,1 0 1,-1 0-1,1-1-1,26-3-7,-12 1-12,-1 1-1,1 0 1,0 1 19,-9 1 0,0 0-1,-1 0 1,1 1-1,0-1 1,-1 1-1,1 1 0,-1-1 1,1 1-1,4 1 1,-4 0 57,0 0-1,0 0 1,-1 0-1,1 0 1,-1 1 0,0 0-1,0 0 1,0 0-1,-1 0 1,1 1-1,-1-1 1,0 1-1,-1 0 1,1 0-1,-1 1 1,-1-1-1,1 0 1,-1 1-1,2 5-56,-3-5 161,0-1-1,0 0 1,-1 0 0,0 1-1,0-1 1,0 0 0,-1 1-1,0-1 1,0 0 0,0 0-1,-1 0 1,0 1 0,0-2-1,-1 1 1,1 0-1,-1 0 1,0-1 0,-1 1-1,1-1 1,-1 0 0,0 0-1,-1 1-160,0 0 84,-1 0 0,0-1 0,1 0 0,-2 0 0,1 0 0,0 0 0,-1-1-1,0 0 1,0 0 0,-1 0-84,2-2 5,1 0 0,0 0 0,-1 0 0,1-1-1,-1 1 1,1-1 0,-1 0 0,1-1 0,-1 1 0,1-1-1,0 0 1,-1 0 0,1 0 0,-1-1-5,-9-3-401,0 0-1,-11-6 402,21 8-638,1 1 0,-1-1 1,1 1-1,0-1 0,0 0 0,0 0 0,0-1 0,0 1 0,-2-4 638,4 5-895,2 2 612,0-1 0,0 1 0,0 0 0,-1 0 0,1 0 0,0-1 0,0 1 0,0 0 0,-1 0 0,1-1 0,0 1 0,0 0 0,0 0 0,0-1 0,0 1 0,0 0 0,0-1 0,0 1 0,0 0 0,0 0 0,0-1 0,0 1 0,0 0 0,0-1 0,0 1 0,0 0 0,0 0 0,0-1 0,0 1 0,0 0 0,0 0 0,1-1 0,-1 1 0,0 0 283,3-2-4421</inkml:trace>
  <inkml:trace contextRef="#ctx0" brushRef="#br1" timeOffset="133130.692">1160 4962 10112,'2'-10'5048,"-2"9"-4962,0 1-1,0 0 1,1 0-1,-1 0 0,0 0 1,0 0-1,0 0 0,0 0 1,0 0-1,0 0 1,1 0-1,-1 0 0,0-1 1,0 1-1,0 0 0,0 0 1,0 0-1,1 0 1,-1 0-1,0 0 0,0 0 1,0 0-1,0 0 1,0 0-1,1 0 0,-1 0 1,0 0-1,0 1 0,0-1 1,0 0-1,0 0 1,1 0-1,-1 0 0,0 0 1,0 0-1,0 0 0,0 0 1,0 0-1,0 0-85,1 1 179,0 0 0,0 1 0,0-1 0,0 0 0,0 0 0,-1 0 0,1 0 1,0 1-1,-1-1 0,0 0 0,1 0 0,-1 1 0,0-1 0,1 2-179,-1 16 424,0 0 1,-1 0-1,-1 0 1,-1 1-425,-4 37-276,7-46-949,0 1 1,0-1 0,3 11 1224,1-11-3242,-1-1-1574</inkml:trace>
  <inkml:trace contextRef="#ctx0" brushRef="#br1" timeOffset="133327.451">1155 4767 10368,'-8'-26'3936,"8"26"-3040,-3-10 96,3 10-193,0-3-703,0 1-160,3 2-1407,0 0-641,5 2-2176,0 1-864</inkml:trace>
  <inkml:trace contextRef="#ctx0" brushRef="#br1" timeOffset="134304.071">1571 4966 10368,'0'-4'955,"0"0"1,-1 0 0,1 0 0,-1 0-1,0 0 1,-1 0 0,1 0-1,-1 0 1,1 0 0,-2 0-956,1 1 40,0-1 1,-1 1-1,1 1 1,-1-1-1,0 0 1,0 1-1,0-1 1,0 1-1,0 0 1,-1 0-1,1 0 1,-1 0-1,0 0 1,1 1-1,-1-1 1,0 1-1,0 0 1,0 0-1,0 0 1,0 1-1,0-1 1,0 1-1,-1 0 1,1 0-1,0 0 1,0 0-1,0 1-40,-3 0 36,1 0 0,-1 1 0,1-1 0,0 1 0,0 0 0,0 1 0,0-1 1,0 1-1,0 0 0,1 1 0,0-1 0,0 1 0,0 0 0,0 0 0,1 0 0,-1 1 0,1-1 0,0 1 0,1 0 0,-1 0 0,-1 5-36,-2 1 145,2 1 0,0-1-1,0 1 1,2 0-1,-1 1 1,2-1-1,0 0 1,0 1 0,1 8-145,1-16 16,0 0 0,1-1 0,-1 1 1,1 0-1,0-1 0,1 1 1,-1-1-1,1 1 0,0-1 1,0 1-1,0-1 0,1 0 0,0 0 1,0 0-1,0 0 0,1-1-16,-1 0 10,0 0-1,0-1 0,1 1 0,-1-1 1,1 0-1,0 0 0,0 0 1,0 0-1,0-1 0,0 0 1,0 1-1,1-1 0,-1 0 0,0-1 1,1 1-1,-1-1 0,1 0 1,-1 0-1,2 0-9,2 0-1,0-1 1,0 0-1,0 0 0,0-1 0,0 0 1,0 0-1,0-1 0,-1 1 1,1-1-1,-1-1 0,0 1 1,0-1-1,-1-1 0,1 1 0,-1-1 1,0 0-1,0 0 0,1-2 1,3-4-25,0-2 0,-1 1 0,0-1 0,-1 0 0,-1-1 0,0 1 0,-1-1 0,1-6 25,8-27-15,-2 0 1,-2-1 0,-3-1 0,-2 1 0,-2-1-1,-3-7 15,0 29-19,0 20-30,0-1-1,-1 0 0,0 0 0,-1 0 0,0 0 0,0 0 0,-3-5 50,5 13-3,-1-1 0,0 1 0,0 0 0,0 0 0,0 0-1,0 0 1,-1-1 0,1 1 0,0 0 0,0 0 0,0 0-1,0 0 1,0-1 0,0 1 0,0 0 0,0 0 0,0 0-1,0 0 1,0 0 0,-1-1 0,1 1 0,0 0 0,0 0 0,0 0-1,0 0 1,0 0 0,-1 0 0,1 0 0,0 0 0,0 0-1,0-1 1,-1 1 0,1 0 0,0 0 0,0 0 0,0 0 0,0 0-1,-1 0 1,1 0 0,0 0 0,0 0 0,0 0 0,-1 0-1,1 0 1,0 0 0,0 0 3,-5 9-46,0 11 45,-11 86 663,2 97-662,13-170 33,2 1 0,1-1 0,4 12-33,-4-33 8,1 1 1,0 0-1,1-1 1,1 0-1,0 0 1,1 0 0,0 0-1,1-1 1,9 11-9,-11-17 9,0 0 0,0 0 0,0-1 0,1 0 0,0 1 1,0-2-1,1 1 0,-1-1 0,1 1 0,0-1 0,-1-1 0,2 1 1,-1-1-1,0-1 0,0 1 0,1-1 0,-1 0 0,1 0 1,-1-1-1,1 0 0,-1 0 0,2-1-9,1 1 23,-1-2 1,1 1-1,-1-1 0,0 0 0,1-1 1,-1 0-1,-1 0 0,1-1 1,0 0-1,-1 0 0,0 0 0,0-1 1,-1 0-1,1-1 0,-1 0 1,-1 0-1,4-3-23,-2-1-1,0-1-1,0 0 1,-2 1 0,0-2-1,0 1 1,-1-1 0,0 0-1,-1 0 1,-1 0 0,0 0-1,-1 0 1,-1-1 0,0 1-1,-1-1 1,0 1 0,-2-6 1,2 13 5,-1 0 1,0 0-1,0 0 1,-1 0-1,0 0 1,-1-3-6,2 6-7,0 0 0,0 0 1,0 0-1,-1 1 0,1-1 0,0 0 1,-1 1-1,1-1 0,-1 1 0,0-1 1,0 1-1,1 0 0,-1 0 0,0 0 1,0 0-1,-2-1 7,3 2-5,-1 0 0,0 0-1,1-1 1,-1 1 0,0 1 0,1-1 0,-1 0 0,1 0-1,-1 1 1,0-1 0,1 0 0,-1 1 0,1-1 0,-1 1-1,1 0 1,-1-1 0,1 1 0,0 0 0,-1 0 0,1 0-1,0 0 1,0 0 0,0 0 0,0 0 0,0 0 0,-1 2 5,-5 4 165,1 0 1,0 1 0,-2 5-166,5-7 94,-1-1 0,1 1 0,1 0 0,0 0 1,-1 0-1,2 1 0,-1-1 0,1 0 0,0 1 1,1-1-1,0 0 0,0 1 0,0-1 0,1 1 0,0-1 1,1 0-1,-1 0 0,1 1 0,1-1 0,-1 0 1,4 4-95,-2-3-44,0-1 0,1 1 0,0-1 0,0 0 0,1 0 1,0 0-1,0 0 0,2 0 44,-1-1-481,1 0 0,-1 0 1,1-1-1,0 0 0,0 0 0,0-1 1,1 0-1,0 0 481,14 4-5914</inkml:trace>
  <inkml:trace contextRef="#ctx0" brushRef="#br1" timeOffset="137961.596">2848 4479 5632,'15'-15'3597,"-4"11"-1075,-11 4-2427,1 0 0,-1 0 0,1 0 0,-1 0 0,0 0 0,1 1 0,-1-1-1,0 0 1,0 0 0,1 0 0,-1 1 0,0-1 0,1 0 0,-1 0 0,0 1 0,0-1-1,0 0 1,1 0 0,-1 1 0,0-1 0,0 0 0,0 1 0,0-1 0,1 0 0,-1 0-1,0 1 1,0-1 0,0 0 0,0 1 0,0-1 0,0 1-95,1 10 314,-1 1 1,-1-1-1,0 1 0,0 0 1,-1-1-1,-1 0 1,0 1-1,-2 2-314,-3 15 493,-19 63 613,10-37-411,-3 25-695,17-62 153,0 1-1,2-1 0,0 1 0,1-1 0,1 0 0,3 10-152,-3-21 47,1 1-1,0-1 0,0-1 1,1 1-1,0 0 0,0 0 1,1-1-1,0 0 0,0 1 0,1-1 1,0-1-1,4 5-46,-5-7-39,0 1 0,0-1 1,0 0-1,1 0 0,-1-1 0,1 1 1,0-1-1,0 0 0,0 0 0,0 0 0,0-1 1,0 0-1,0 0 0,1 0 0,-1 0 0,1-1 1,-1 1-1,1-1 0,2-1 39,-6 1-396,1 0 0,-1 0 0,1 0-1,0 0 1,-1-1 0,1 0 0,0 1 0,-1-1-1,1 0 1,-1 0 0,0 0 0,1 0 0,-1 0 0,1-1 396,3-3-4320</inkml:trace>
  <inkml:trace contextRef="#ctx0" brushRef="#br1" timeOffset="138210.204">2647 4830 8576,'0'-1'115,"0"1"0,0 0 0,-1 0 0,1 0 0,0 0 0,0-1 0,-1 1 0,1 0 1,0 0-1,0-1 0,0 1 0,0 0 0,0 0 0,-1-1 0,1 1 0,0 0 0,0 0 0,0-1 0,0 1 1,0 0-1,0-1 0,0 1 0,0 0 0,0 0 0,0-1 0,0 1 0,0 0 0,0 0 0,0-1 0,0 1 1,1 0-1,-1 0 0,0-1 0,0 1 0,0 0 0,0 0 0,1-1-115,12-3 3070,25 2 228,-33 2-2986,49-1 2323,44-7-2635,49-13-4912,-89 8-4923,-38 9 5345</inkml:trace>
  <inkml:trace contextRef="#ctx0" brushRef="#br1" timeOffset="139014.059">3154 4386 8704,'1'10'8495,"5"16"-5306,6 25-2244,-1 40 1039,-3 37-1984,-5 96 838,-3-174-791,0-37-20,0 29 115,1-39-134,-1 1-1,1 0 1,-1 0-1,1 0 1,1-1-1,-1 1 1,0 0-1,3 2-7,-4-5-3,0-1 0,0 0 0,0 0 0,0 0 0,0 0-1,1 1 1,-1-1 0,0 0 0,0 0 0,0 0 0,0 0 0,0 0-1,0 0 1,1 1 0,-1-1 0,0 0 0,0 0 0,0 0 0,0 0-1,1 0 1,-1 0 0,0 0 0,0 0 0,0 0 0,1 0 0,-1 0-1,0 0 1,0 0 0,0 0 0,1 0 0,-1 0 0,0 0 0,0 0-1,0 0 1,1 0 0,-1 0 0,0 0 0,0 0 0,0 0 3,7-7-99,4-16-11,-10 20 105,15-36 8,-3 5-201,2 1 0,1 0-1,17-22 199,-21 42-62,-12 13 61,0 0 1,0 0-1,1 0 1,-1-1-1,0 1 0,0 0 1,1 0-1,-1 0 1,0 0-1,1 0 0,-1 0 1,0 0-1,0 0 1,1 0-1,-1 0 0,0 0 1,1 0-1,-1 0 1,0 0-1,1 0 1,-1 0-1,0 0 0,0 0 1,1 0-1,-1 0 1,0 1-1,0-1 0,1 0 1,-1 0-1,0 0 1,0 0-1,1 1 0,-1-1 1,0 0-1,0 0 1,0 0-1,1 1 0,-1-1 1,0 0-1,0 0 1,0 0-1,0 1 1,0-1-1,0 0 0,0 0 1,1 1-1,-1-1 1,0 0-1,0 1 0,0-1 1,0 0-1,0 0 1,0 1-1,0-1 0,0 0 1,-1 0-1,1 1 1,6 26-7,-3-11-1,1 0 0,0 0 0,1-1-1,7 14 9,-9-24 4,-1-1 0,1 1-1,0-1 1,1 1-1,-1-1 1,1 0 0,0 0-1,0-1 1,1 1-1,-1-1 1,1 0 0,0 0-1,0 0 1,0 0-1,0-1 1,0 0 0,5 2-4,1-1 11,1 0 1,-1-1 0,1 0 0,0-1-1,0 0 1,0 0 0,0-1-1,0 0 1,0-1 0,0-1 0,0 0-1,-1 0 1,1 0 0,-1-2 0,1 1-1,-1-1 1,0-1 0,-1 0 0,1 0-1,-1-1-11,18-11 74,-1-1-1,7-8-73,-22 16-31,0 0-1,0-1 1,-2-1-1,0 1 1,9-13 31,-17 21 14,-1-1 1,1 1-1,-1 0 1,1-1-1,-1 1 1,-1-1-1,1 1 0,0-1 1,-1 1-1,0-1 1,0 1-1,0-1 1,0 1-1,-1-1 1,1 1-1,-1-1 1,0 1-1,0-1 1,-1 0-15,1 2-4,0-1 1,-1 1-1,1 0 1,-1-1-1,1 1 1,-1 0-1,0 0 0,0 0 1,0 0-1,0 0 1,-1 0-1,1 0 1,-1 1-1,1-1 1,-1 1-1,0-1 1,1 1-1,-1 0 1,0 0-1,0 0 0,0 1 1,0-1-1,0 0 1,0 1-1,0 0 4,-3-1 12,1 1-1,0 0 0,-1 1 1,1-1-1,0 1 0,0 0 0,0 0 1,-1 1-1,1-1 0,0 1 1,1 0-1,-1 0 0,0 0 1,1 1-1,-1-1 0,1 1 1,0 0-1,0 0 0,0 0 1,0 1-1,1-1 0,0 1 1,-1 0-1,2 0 0,-1 0 0,0 0 1,1 0-1,0 1 0,0-1 1,0 1-1,1-1 0,0 1 1,0-1-1,0 1 0,0 0 1,1-1-1,0 1 0,0 0 1,0-1-1,1 1 0,0 0-11,1 4 104,1 1 0,1-1-1,-1-1 1,1 1 0,1 0-1,0-1 1,1 0 0,-1 0 0,2 0-1,-1-1 1,1 0 0,0 0-1,1 0 1,6 3-104,0 0-401,0-1-1,0 0 0,14 5 402,-5-4-2819,2 0-1,5 0 2820,-4-1-5535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06T01:36:11.341"/>
    </inkml:context>
    <inkml:brush xml:id="br0">
      <inkml:brushProperty name="width" value="0.05" units="cm"/>
      <inkml:brushProperty name="height" value="0.05" units="cm"/>
      <inkml:brushProperty name="color" value="#39C0BA"/>
    </inkml:brush>
  </inkml:definitions>
  <inkml:trace contextRef="#ctx0" brushRef="#br0">226 261 6784,'0'0'301,"0"-1"-1,0 1 1,0 0 0,0-1 0,0 1 0,0-1-1,0 1 1,0-1 0,0 1 0,0 0 0,-1-1-1,1 1 1,0-1 0,0 1 0,0 0 0,-1-1-1,1 1 1,0 0 0,-1-1 0,1 1 0,0 0-1,-1-1 1,1 1 0,0 0 0,-1 0 0,1 0-1,-1-1-300,-14 0 2101,9 1-1903,1 1 0,-1 1-1,1-1 1,-6 3-198,1 1 197,0 0-1,0 0 1,1 1 0,0 0 0,0 1-1,1 0 1,-1 1 0,1-1-1,1 2 1,0-1 0,0 1 0,0 0-1,1 0 1,1 1 0,-3 6-197,0 0 137,1 0-1,1 1 1,1 0 0,0 0-1,1 0 1,1 1 0,1-1-1,0 1 1,1 9-137,1-18 62,1 0 0,0 1 0,0-1 0,0 0 0,1 0 0,1 0 0,-1 0 0,2-1 0,-1 1 0,3 3-62,-3-6 27,1-1 1,-1 1 0,1-1-1,1 0 1,-1 0 0,1 0-1,0-1 1,0 0 0,0 0-1,0 0 1,1 0 0,0-1-1,-1 0 1,1 0 0,1 0-28,5 1 4,0-1 0,0 0 0,0-1 0,1 0 0,-1 0 0,0-2 0,1 1 0,-1-2 0,1 0 0,8-2-4,19-4-15,0-2 0,20-7 15,-37 9-22,0-2-1,0 0 0,-1-1 0,0-1 0,0-1 1,14-11 22,-25 14 23,0 1 0,0-2 1,0 0-1,-1 0 1,-1-1-1,0 0 0,0 0 1,-1-1-1,-1 0 1,0-1-1,-1 0 0,1-1-23,-6 9 2,1 0-1,-1 0 0,0 0 1,0 0-1,-1 0 0,0 0 1,0 0-1,0 0 0,0 0 0,-1 0 1,1 0-1,-1 0 0,-2-4-1,3 7 2,-1-1 0,0 1 0,0-1 0,0 1 0,0 0 0,0 0-1,-1-1 1,1 1 0,-1 0 0,0 0 0,1 0 0,-1 0 0,0 1 0,0-1-1,0 0 1,0 1 0,0-1 0,-1 1 0,1 0 0,0 0 0,-1 0-1,1 0 1,0 0 0,-1 0 0,1 1 0,-1-1 0,0 1 0,0 0-2,-2 0 45,0 0 0,0 1-1,0 0 1,0 0 0,0 0 0,0 0 0,0 1 0,1 0 0,-1 0 0,0 0 0,1 1 0,0-1 0,-1 1 0,1 0 0,0 0 0,1 1 0,-1-1 0,1 1 0,-1 0 0,1 0 0,0 0-1,-1 2-44,-2 3 93,0 1-1,1-1 0,0 1 0,1 0 0,0 1 0,1-1 0,0 1 0,0-1 0,1 1 0,0 4-92,1-10 23,1-1 0,0 1 0,0 0-1,0-1 1,1 1 0,0 0 0,0-1 0,0 1 0,0-1 0,1 1 0,-1-1 0,1 1 0,0-1-1,1 0 1,-1 0 0,1 0 0,0 0 0,-1-1 0,2 1 0,-1-1 0,0 1 0,1-1-1,0 0 1,-1-1 0,1 1 0,0-1 0,0 1 0,1-1 0,-1 0 0,0-1 0,1 1-1,-1-1 1,1 0 0,0 0 0,-1 0 0,1-1 0,0 1 0,-1-1 0,1-1 0,0 1 0,0 0-23,3-2 17,1 0 1,-1-1 0,0 0 0,0 0-1,0-1 1,0 0 0,-1 0 0,0 0 0,0-1-1,0-1 1,0 1 0,-1-1 0,1 0-1,-2 0 1,5-5-18,-2-1 2,1 1 0,-1-1 0,-1-1-1,-1 0 1,1 0 0,-2 0 0,0 0-1,0-1 1,-1-3-2,1-31-40,-5 41 15,0 9 16,0 20 147,0 0 1,1 1 0,1-1-1,2 0 1,0 0 0,5 16-139,-7-34-269,0 0 1,0 1 0,0-1 0,0 0-1,1 0 1,-1 0 0,1-1 0,0 1-1,1-1 1,-1 1 0,0-1 0,1 0-1,0 0 269,-1-1-865,1 0 0,-1 0 0,0 0-1,1 0 1,0-1 0,-1 0 0,1 0-1,0 0 1,3 1 865,8 0-5066</inkml:trace>
  <inkml:trace contextRef="#ctx0" brushRef="#br0" timeOffset="721.068">1082 264 8448,'1'-6'4379,"1"11"-236,2 10-570,-2 42-1460,-3-1 0,-7 55-2113,3-64 73,5-38-75,-1 5 97,-1 0 0,0 0 0,0 0 1,-3 5-96,5-19-1,0 0 1,0 0 0,0 0 0,0 0 0,0 1 0,0-1 0,0 0-1,0 0 1,0 0 0,0 0 0,0 0 0,0 1 0,0-1 0,0 0-1,0 0 1,0 0 0,0 0 0,0 0 0,-1 0 0,1 1 0,0-1-1,0 0 1,0 0 0,0 0 0,0 0 0,0 0 0,0 0 0,-1 0-1,1 0 1,0 0 0,0 0 0,0 1 0,0-1 0,0 0 0,-1 0 0,1 0-1,0 0 1,0 0 0,0 0 0,0 0 0,0 0 0,-1 0 0,1 0 0,-3-7-61,0-10-75,4 0 111,0 1-1,1-1 1,1 1 0,0-1-1,1 1 1,1 0 0,1 1-1,0-1 1,1 1 0,1 0-1,0 1 1,9-12 25,-11 18-13,0 1 0,1-1 0,0 2 0,0-1 0,1 1 0,0 0 0,0 0 1,0 1-1,1 0 0,2 0 13,-7 3 35,-1 0 0,1 0 0,0 1 0,0 0 0,0 0 0,0 0 0,0 0 0,0 1 0,0-1 0,0 1 0,0 0 0,0 0 0,0 1 0,0-1 0,0 1 0,0 0 0,0 0 0,0 0 0,0 0 0,0 1 0,0 0 0,-1-1 1,1 1-1,-1 1 0,2 0-35,-3-1 15,0-1 1,-1 1-1,1 0 1,-1-1 0,1 1-1,-1 0 1,1 0-1,-1 0 1,0 0 0,0 0-1,0 0 1,-1 1-1,1-1 1,0 0 0,-1 0-1,1 1 1,-1 0-16,0 1-3,0 0 1,0 0-1,0 0 0,-1 0 1,0 0-1,1-1 0,-1 1 1,-1 0-1,1-1 0,-1 2 3,-1 2-99,-1 0 0,0 0 0,-1 0 0,1-1 0,-1 1 0,0-1 0,-1-1 0,1 1 0,-1-1 0,-1 1 99,4-4-39,0 0 0,0 0 1,0-1-1,0 1 1,0-1-1,0 0 1,0 0-1,0 0 1,-1 0-1,1-1 1,-1 1 38,2-1-37,1 0 0,-1 0 1,0 0-1,0 0 0,0 0 1,0-1-1,0 1 1,0 0-1,0-1 0,0 0 1,1 1-1,-1-1 0,0 0 1,0 0-1,1 0 1,-1 0-1,0 0 0,1 0 1,-1-1 36,15 25 597,-7-12-58,18 32 745,14 21-500,-32-55-1259,0-1 1,0-1-1,1 1 1,0-1-1,0 0 1,2 0 474,-7-5-566,-1-1 0,1 0 0,-1 0 0,1 0 0,0 0 0,0 0 0,-1 0 0,1-1 0,0 1 0,0-1 0,0 1 0,0-1 0,0 0 0,0 1 0,0-1 566,8 0-4928</inkml:trace>
  <inkml:trace contextRef="#ctx0" brushRef="#br0" timeOffset="1532.046">1506 270 10240,'0'0'100,"0"0"0,0 0 0,0 0 0,0 0 0,0 0 1,0 0-1,0 0 0,0-1 0,0 1 0,1 0 0,-1 0 0,0 0 1,0 0-1,0 0 0,0 0 0,0 0 0,0 0 0,0 0 0,0 0 0,0 0 1,0 0-1,0-1 0,0 1 0,0 0 0,1 0 0,-1 0 0,0 0 1,0 0-1,0 0 0,0 0 0,0 0 0,0 0 0,0 0 0,0 0 1,0 0-1,1 0 0,-1 0 0,0 0 0,0 0 0,0 0 0,0 0 1,0 0-1,0 0 0,0 0 0,0 0 0,0 0 0,1 0 0,-1 0 1,0 0-1,0 1 0,0-1 0,0 0 0,0 0 0,0 0 0,0 0 1,0 0-1,0 0 0,0 0 0,0 0-100,5 9 3179,0 18-1163,-2 54-592,-5 0 0,-8 59-1424,10-118 22,0-19 2,0 1-1,0-1 1,0 1 0,0-1-1,-1 1 1,1-1 0,-1 1-1,0-1 1,-1 4-24,2-7-3,0 0 0,0 0 1,-1 0-1,1 0 0,0 0 0,0 0 1,0 0-1,0 0 0,0 0 0,0 0 1,0 0-1,-1 0 0,1 0 0,0 0 1,0 0-1,0 0 0,0 0 0,0 0 1,0 0-1,0 0 0,-1 0 0,1 0 1,0 0-1,0 0 0,0 0 0,0 0 1,0 0-1,0 0 0,0 0 0,0 0 1,0 0-1,-1-1 0,1 1 0,0 0 1,0 0-1,0 0 0,0 0 0,0 0 1,0 0-1,0 0 0,0 0 0,0-1 1,0 1-1,0 0 0,0 0 0,0 0 1,0 0-1,0 0 0,0 0 0,0 0 1,0-1-1,0 1 3,-2-6-252,0-11 123,2 0-1,0 0 1,1-1-1,0 1 0,2-3 130,-2 10-45,2-13 20,1 1 0,1 0 0,1 1 0,1-1 1,1 1-1,0 0 0,2 1 0,0 0 0,2 1 0,0 0 0,1 1 0,6-7 25,-16 21 63,1 1-1,-1 0 0,1 0 1,0 0-1,-1 0 1,1 1-1,1 0 0,-1-1 1,0 1-1,0 1 0,1-1 1,-1 1-1,1 0 1,2-1-63,-4 2 31,-1-1 1,0 1-1,1 0 1,-1 0-1,0 0 1,0 1-1,1-1 1,-1 0-1,0 1 1,0 0-1,1-1 1,-1 1-1,0 0 1,0 0-1,0 0 1,0 0-1,0 1 1,0-1-1,-1 1 1,1-1-1,0 1 1,-1-1-1,1 1 1,-1 0-1,1 0 1,-1 0-1,0 0 1,0 0-1,0 0 1,1 1-32,-1 2 18,1 0 0,-1 0 0,0 0 0,0 0 0,0 0 0,-1 0 0,0 0 0,0 0 0,0 1 0,0-1 0,-1 0 0,0 0 0,0 0 0,0 0 0,-1 0 0,0 0 0,0-1 0,0 1 0,0 0-18,-2 2-124,0-1-1,0 1 1,0-1-1,-1 0 1,1 0-1,-1 0 1,-1-1-1,1 1 1,-1-2-1,0 1 0,0 0 1,-6 2 124,11-6-22,0-1 0,0 1 0,-1 0 0,1-1 0,0 1 0,-1-1 0,1 0 0,0 1 0,-1-1 0,1 0-1,0 0 1,-1 0 0,1 0 0,-1 0 0,1 0 0,0 0 0,-1 0 0,1-1 0,0 1 0,-1 0 0,1-1 0,0 1 0,-1-1 0,1 1 0,0-1 22,0 0-3,1 0 0,-1 1 1,1-1-1,-1 0 0,1 0 0,-1 1 1,1-1-1,0 0 0,-1 0 0,1 0 0,0 0 1,0 1-1,0-1 0,-1 0 0,1 0 1,0 0-1,0 0 0,0 0 0,0 0 1,1 0-1,-1 0 0,0 1 0,0-1 1,0 0-1,1 0 0,-1 0 0,0 0 0,1 1 1,-1-1-1,1 0 0,-1 0 0,1 1 1,-1-1-1,1 0 0,0 1 0,0-1 3,0 0 14,-1 0-1,1 0 1,0 0 0,0 0-1,0 0 1,0 0-1,0 0 1,0 0-1,0 1 1,0-1-1,0 0 1,0 1 0,0-1-1,0 1 1,0-1-1,1 1 1,-1 0-1,0-1 1,0 1-1,1 0 1,-1 0 0,1 0-14,-1 0 84,1 0 1,0 1 0,0-1 0,-1 1 0,1 0 0,0-1 0,-1 1-1,1 0 1,-1 0 0,1 0 0,-1 0 0,1 0 0,-1 0 0,1 1-85,4 4 434,-1 1 0,1 0 1,-1 0-1,0 0 1,2 5-435,18 34 1458,-7-13-119,18 25-1339,-30-49-230,1 0 0,1-1-1,-1 1 1,2-1 0,-1-1-1,1 1 1,0-2-1,0 1 231,-5-5-628,-1 0 0,0 0 0,1-1 0,-1 1 0,1-1 0,-1 0 628,15 1-6205,-11-2 830</inkml:trace>
  <inkml:trace contextRef="#ctx0" brushRef="#br0" timeOffset="1847.668">2111 305 8576,'0'3'7482,"1"6"-3681,0 20-631,-5 77-147,0-62-4001,3 0-1,3 29 979,1-62-4263,-3-11 4003,0 0 0,1 0 0,-1 1 0,0-1 0,0 0 1,0 0-1,0 0 0,1 0 0,-1 0 0,0 0 1,0 1-1,1-1 0,-1 0 0,0 0 0,0 0 0,0 0 1,1 0-1,-1 0 0,0 0 0,0 0 0,1 0 1,-1 0-1,0 0 0,0 0 0,1 0 0,-1 0 0,0 0 1,0 0-1,1 0 0,-1 0 260,5-1-4901</inkml:trace>
  <inkml:trace contextRef="#ctx0" brushRef="#br0" timeOffset="2096.996">2116 238 9472,'-5'-51'3520,"5"51"-2752,7-40 160,-2 31-160,0 0-512,-1 5-64,2 2-704,-2 2-288,3 6-3392,1 1-1536</inkml:trace>
  <inkml:trace contextRef="#ctx0" brushRef="#br0" timeOffset="2603.476">2556 431 9856,'1'-11'2962,"-1"6"-1748,0 1 1,0-1-1,0 1 0,-1 0 1,0-4-1215,0 6 132,0 0 1,1 1 0,-1-1-1,0 0 1,0 0 0,0 1-1,0-1 1,0 1 0,-1-1-1,1 1 1,0-1-1,-1 1 1,1 0 0,-1 0-1,0-1-132,-5-2 145,1-1 1,-1 2-1,0-1 0,0 1 0,0 0 0,-1 0 0,1 1 0,-1 0 0,1 0 0,-1 1 0,-3 0-145,6 1 90,1 0 0,-1 0 0,0 0-1,0 1 1,1-1 0,-1 1 0,0 0-1,1 1 1,-1-1 0,1 1 0,-1 0-1,1 0 1,0 0 0,0 1 0,0-1-1,0 1 1,0 0 0,1 0 0,-3 4-90,1-2 49,1 1 0,-1 0 1,2 0-1,-1 0 1,1 0-1,0 0 1,0 1-1,0 0 1,1-1-1,0 1 1,1 0-1,0 0 0,0 0 1,0 0-1,1 0 1,0 1-1,0-1 1,1 0-1,-1 0 1,2 0-1,-1 0 1,3 6-50,-3-10 9,1 0 1,-1 1 0,1-1 0,0 0 0,0 0-1,1 0 1,-1 0 0,1-1 0,-1 1-1,1-1 1,0 1 0,0-1 0,0 0 0,0 0-1,0 0 1,0-1 0,1 1 0,-1-1 0,0 1-1,1-1 1,-1 0 0,1-1 0,0 1-1,-1-1 1,1 1 0,0-1 0,-1 0 0,2 0-10,3-1 14,-1 1 0,0-1-1,0-1 1,1 1 0,-1-1 0,0-1 0,-1 1 0,1-1 0,0 0 0,-1 0 0,1-1 0,-1 0 0,0 0 0,0-1-14,1-2-1,0 0 0,0-1 0,0 0 0,-1 0 0,-1 0-1,1-1 1,-1 1 0,-1-1 0,3-7 1,2-8-59,-1 1 0,-1-1 0,0-9 59,-9 46 3,0 0-1,1 0 1,1-1-1,0 1 1,2 6-3,-1-9-372,0-1-1,0 1 1,1-1 0,1 0 0,0 0-1,0 0 1,0-1 0,5 7 372,-5-9-974,1 0 0,1 0-1,-1-1 1,1 0 0,0 0 0,3 2 974,12 10-5061</inkml:trace>
  <inkml:trace contextRef="#ctx0" brushRef="#br0" timeOffset="3435.505">3173 363 10112,'5'-11'1894,"-3"5"-842,0 0 0,0 1 0,0-1 0,-1 0 0,1-3-1052,-2 8 136,0-1 1,0 1-1,0 0 0,0 0 0,0-1 0,0 1 0,0 0 1,0 0-1,-1 0 0,1-1 0,0 1 0,-1 0 1,1 0-1,-1 0 0,1 0 0,-1 0 0,0 0 0,1 0 1,-1 0-1,0 0 0,0 0 0,0 0 0,0 0 0,0 1 1,0-1-1,0 0 0,0 0 0,0 1 0,0-1-136,-6-2 159,0 1 0,-1-1 0,1 1 0,-1 1 0,1-1 0,-1 1 0,1 1 0,-1-1 0,0 1 0,1 1 0,-1-1 0,0 1 0,1 1 0,-2 0-159,-6 2 249,0 0 1,0 1-1,0 1 1,1 1-1,0 0 1,-5 4-250,14-8 46,0 1 1,0 0-1,1 0 1,-1 0 0,1 0-1,0 1 1,0 0-1,0 0 1,1 0-1,0 0 1,0 1-1,-1 1-46,1 0 18,0 0 0,0 1 0,1 0 0,0 0 0,0 0 0,1 0 0,0 0 0,0 0 0,1 1-18,0-7 5,0 1 0,0-1 0,0 1 1,1-1-1,-1 1 0,1-1 0,-1 1 0,1-1 0,0 0 1,0 1-1,0-1 0,1 0 0,-1 0 0,0 0 0,1 0 1,-1 0-1,1 0 0,0 0 0,0 0 0,0-1 0,0 1 1,1 0-6,0 0-1,1 0 1,-1-1-1,0 0 1,0 1-1,1-1 1,-1-1-1,1 1 1,-1 0 0,0-1-1,1 0 1,-1 1-1,1-2 1,-1 1-1,1 0 1,-1-1 0,4 0 0,7-3-10,-1 0 0,1-2 1,-1 1-1,0-2 1,-1 1-1,1-2 1,-1 0-1,-1 0 1,1-1 9,20-18-29,-1-2 0,13-16 29,-40 41-34,-1 0 1,1 1 0,1-1 0,-1 1 0,0 0 0,3-1 33,-6 3-2,0 1 1,0-1-1,0 1 0,0-1 1,0 1-1,0-1 0,0 1 1,0 0-1,0-1 0,0 1 1,0 0-1,0 0 1,0 0-1,1 0 0,-1 0 1,0 0-1,0 0 0,0 1 1,0-1-1,0 0 0,0 0 1,0 1-1,0-1 1,0 1-1,0-1 0,0 1 1,0-1-1,0 1 0,0 0 1,0 0-1,-1-1 0,1 1 1,0 0-1,0 0 1,0 0 1,3 7-11,-1 0 0,1 0 1,-1 0-1,0 0 1,-1 1-1,1 5 11,0-1 5,20 68-965,26 60 960,-47-136 0,7 20 98,-9-24-93,1 0 1,-1 0-1,0 0 1,0 0-1,1 0 1,-1 0-1,0 0 1,0 0-1,0 0 1,0 0-1,0 0 1,-1 0 0,1 0-1,0 0 1,0 0-1,-1 0 1,1 0-1,-1 0 1,0 1-6,1-2 3,0 1 0,-1-1 0,1 0 0,-1 0 0,1 1 0,-1-1 0,1 0 0,0 0 0,-1 0 0,1 0 0,-1 0 0,1 0 0,-1 0 0,1 0 0,-1 0 0,1 0 0,-1 0 0,1 0 0,-1 0 0,1 0 0,-1 0 0,1 0 0,-1 0 1,1-1-1,0 1 0,-1 0 0,1 0 0,-1 0 0,1-1 0,0 1 0,-1 0-3,-13-12 27,11 10-36,-11-8-43,0 1 0,-1 1 0,0 0 1,-6-2 51,18 9-1,-5-2 27,0-1 0,0 1 1,-1 1-1,1 0 0,-1 0 1,0 1-1,1 0 0,-1 0 1,0 1-1,0 0 0,0 0 1,1 1-1,-1 1 0,0-1 1,1 1-1,-1 1 0,1-1 1,0 2-1,0-1 0,0 1 1,-2 1-28,1 1 112,0 0 0,0 0-1,1 1 1,0 0-1,0 0 1,1 1-1,0 0 1,1 0-1,-1 1 1,2 0-1,-1 0 1,1 0-1,0 1 1,1 0-1,0 0 1,1 0-1,-1 4-109,2-5 41,0 0 1,1 0 0,-1 1 0,2-1 0,0 0 0,0 1 0,0-1 0,1 0 0,1 0 0,0 4-43,0-8 17,-1 0 0,1 0 0,0 0-1,0-1 1,1 1 0,-1-1-1,1 1 1,0-1 0,0 0-1,0 0 1,1 0 0,0 0 0,-1-1-1,1 0 1,0 1 0,1-2-1,-1 1 1,5 2-17,1 0-177,1 0 0,0-1-1,0-1 1,1 0 0,-1 0 0,1-1-1,-1-1 1,1 0 0,0 0 0,-1-1-1,5-1 178,-4 0-909,-1-1 0,1 0-1,0-1 1,-1 0 0,1-1 0,-1 0 0,0 0-1,-1-2 1,1 1 0,-1-1 0,2-2 909,36-27-5072</inkml:trace>
  <inkml:trace contextRef="#ctx0" brushRef="#br0" timeOffset="3917.551">3563 420 11392,'0'1'285,"0"-1"1,0 1 0,0 0-1,1-1 1,-1 1 0,0 0 0,0 0-1,0-1 1,1 1 0,-1 0-1,0-1 1,1 1 0,-1 0 0,0-1-1,1 1 1,-1-1 0,1 1-1,-1 0 1,1-1 0,-1 1-1,1-1 1,-1 0 0,1 1 0,0-1-1,-1 1-285,2-1 388,0 1-1,0 0 0,0-1 1,-1 1-1,1-1 0,0 1 1,0-1-1,0 0 0,0 0 1,0 0-388,5 0 378,0-1 0,-1 0 0,1 0 0,-1-1 0,4-1-378,-1 0 33,0-1 1,-1 0-1,1 0 1,-1-1-1,0 0 0,0 0 1,-1-1-1,1 0 1,-1-1-1,-1 0 0,1 0 1,-1 0-1,0-1-33,-4 5-10,0 0-1,1 0 1,-1-1 0,-1 1-1,1-1 1,-1 1-1,1-1 1,-1 0 0,0 0-1,0 1 1,0-1-1,-1 0 1,0 0 0,1 0-1,-1 0 1,-1 0-1,1 0 1,0 1 0,-1-1-1,0 0 1,0 0-1,0 0 1,0 1-1,-1-1 1,1 1 0,-1-1-1,0 1 1,0-1-1,-1 1 1,1 0 0,0 0-1,-2 0 11,3 1-6,-1 0 0,0 1 0,1 0 0,-1-1 0,0 1 0,0 0 0,0 0 0,0 0 0,0 0-1,0 0 1,0 0 0,0 1 0,0-1 0,-1 1 0,1-1 0,0 1 0,0 0 0,0 0 0,-1 0 0,1 0 0,0 0-1,0 1 1,-1-1 0,1 1 0,0-1 0,0 1 0,0 0 0,0 0 0,-2 0 6,-5 4 64,0 0 0,0 1 0,0 0 0,1 0 0,-6 6-64,9-7 77,1 0 0,0 0 0,0 0-1,0 0 1,1 0 0,0 1 0,0 0-1,0-1 1,1 1 0,0 0 0,0 1-1,0-1 1,1 0 0,0 0 0,0 1-1,0-1 1,1 0 0,0 1 0,0-1-1,1 1 1,0 0-77,-1-1-43,1 0 0,0-1 0,1 1-1,-1-1 1,1 1 0,0-1 0,0 0 0,1 0 0,-1 0-1,1 0 1,0 0 0,1 0 0,-1-1 0,1 0-1,0 1 1,0-1 0,0-1 0,1 1 0,-1-1-1,1 1 1,0-1 0,0-1 0,5 3 43,-2-2-592,0-1 0,0 0 1,0-1-1,0 1 0,0-2 1,1 1-1,-1-1 0,8-1 592,0-1-2068,-1 0-1,1-2 1,-1 1-1,7-4 2069,27-10-4474</inkml:trace>
  <inkml:trace contextRef="#ctx0" brushRef="#br0" timeOffset="4322.599">4255 4 10368,'-3'-1'677,"-1"0"1,1 0 0,0 1-1,-1 0 1,1-1 0,-1 1-1,1 1 1,-1-1 0,1 0-1,-1 1 1,1 0 0,-3 0-678,0 1 510,-1 1 0,1 0 0,0 0 0,0 0 0,0 1 0,-2 1-510,-7 7 344,0 0 1,1 1-1,1 1 1,-3 4-345,11-12 56,0-1 1,1 2-1,0-1 1,0 0-1,0 1 1,1 0-1,-1 2-56,3-8 2,1 0 1,-1 1-1,1-1 1,-1 0-1,1 1 0,0-1 1,-1 1-1,1-1 0,0 0 1,0 1-1,0-1 1,0 1-1,0-1 0,0 1 1,0-1-1,1 1 0,-1-1 1,1 0-1,-1 1 1,1-1-1,-1 0 0,1 1 1,0-1-1,-1 0 0,1 0 1,0 1-1,0-1 1,0 0-1,0 0 0,0 0 1,0 0-1,0 0 0,0-1 1,1 1-1,-1 0 1,0 0-1,1-1 0,0 1-2,8 3 0,1-1 0,0-1 0,0 0 0,10 1 0,25 5 0,-35-5 109,0 1 0,0-1-1,-1 2 1,0-1 0,0 2-1,0-1 1,7 6-109,-14-9 117,0 1 0,0-1 0,0 1 1,0-1-1,-1 1 0,1 0 0,-1 0 0,0 0 1,0 0-1,0 0 0,0 1 0,0-1 0,-1 1 1,1-1-1,-1 1 0,0 0 0,0-1 0,-1 1 1,1 0-1,-1 0 0,0-1 0,0 1 0,0 0 1,0 2-118,-1-1 102,-1 0 1,1-1 0,-1 1-1,1 0 1,-2-1 0,1 0-1,0 1 1,-1-1 0,0 1-103,-28 31 334,24-28-493,0-1 0,-1 0 0,0-1 0,0 0 0,-1 0 0,0-1 0,0 0-1,0-1 1,0 0 0,-10 3 159,10-4-1025,0-1 0,0 0 0,-1-1-1,1 0 1,0 0 0,-1-1-1,-3 0 1026,-19-3-6111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06T01:38:51.157"/>
    </inkml:context>
    <inkml:brush xml:id="br0">
      <inkml:brushProperty name="width" value="0.35" units="cm"/>
      <inkml:brushProperty name="height" value="0.35" units="cm"/>
      <inkml:brushProperty name="color" value="#FFFFFF"/>
    </inkml:brush>
  </inkml:definitions>
  <inkml:trace contextRef="#ctx0" brushRef="#br0">1 54 4224,'2'-1'263,"-1"-1"0,1 0 0,0 1 0,1-1 0,-1 1 0,0 0 0,0 0 0,1 0 0,-1 0 0,0 0 0,1 0 0,0 0-263,34-4 2470,-3-1-1915,-6-1-370,0 0 0,1 2 0,-1 2 0,1 0 1,0 2-1,15 1-185,-27 1 85,0 1 1,0 1 0,0 0-1,0 1 1,-1 1 0,1 0 0,-1 1-1,-1 1 1,1 1 0,-1 0-1,7 5-85,5 6-1,0 1-1,-1 1 0,-1 1 1,17 20 1,-32-30 3,-1 0 0,0 1 0,0-1 0,-2 2 0,1-1 0,-2 1 0,0 0 0,0 0 0,-2 1 0,1-1 0,0 10-3,12 87 27,-4 2 1,-5 8-28,-7 233-76,-6-229-383,-20 113 459,-12-64-246,11-58 140,-17 79 161,-17 86-131,52-229 9,-27 188 37,32-196 26,1 0 1,3 0-1,1-1 0,5 21 4,-4-39 19,2-1-1,0 0 1,1-1 0,7 15-19,-10-31-20,0 0 1,1 0-1,-1 0 0,2 0 1,-1-1-1,1 1 0,0-1 0,0-1 1,0 1-1,1-1 0,0 1 1,0-2-1,1 1 0,-1-1 0,1 0 1,1 1 19,14 4-243,0 0 0,1-1 0,0-2 0,0 0 0,0-2 0,4 0 243,11 0-445,0-1-1,0-3 0,19-2 446,-41 1-319,1 0 0,0-2 0,-1 0 0,0 0 0,1-2 319,-11 2-347,-11 2-228,-13 5 191,-10 9 529,2-2 204,0 1 1,2 1-1,-8 6-349,25-14 71,-1 1-1,0 0 0,1 1 1,0 0-1,1 0 1,0 0-1,0 1 1,0 0-1,1 0 0,0 0 1,-2 6-71,-3 10 139,2 0 1,0 1 0,2-1-1,0 2 1,2-1 0,1 0-1,0 24-139,3 30 308,9 73-308,20 100 195,-1-1 69,-6-59 323,4 61-44,-13-112-480,-5-64-142,-2 41 79,-8-56-2,-2 1 0,-3-1 0,-3 0 0,-2-1 0,-15 39 2,-2-11 288,-30 65-288,51-139 182,-1 0 0,0-1 0,0-1 0,-2 0 0,1 0 0,-2-1 0,0 1-182,1-3 291,0 0-1,0-1 1,-1 0-1,0-1 0,0 0 1,-1-1-1,0-1 1,-3 1-291,-6 2 273,-1-1 1,0-2 0,0 0 0,-12 0-274,23-3-20,-140 18 324,120-18-1127,-1-2-1,1-1 0,-20-3 824,28 0-3498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06T01:39:03.625"/>
    </inkml:context>
    <inkml:brush xml:id="br0">
      <inkml:brushProperty name="width" value="0.1" units="cm"/>
      <inkml:brushProperty name="height" value="0.1" units="cm"/>
      <inkml:brushProperty name="color" value="#FFFFFF"/>
    </inkml:brush>
  </inkml:definitions>
  <inkml:trace contextRef="#ctx0" brushRef="#br0">0 1 9088,'2'1'4351,"-1"-1"-4151,0 1-1,0 0 1,0-1 0,0 1-1,0 0 1,0-1 0,0 1-1,0 0 1,0 0 0,0 0-1,-1 0 1,1 0 0,0 0-1,-1 0-199,4 8 421,-1 0-1,0-1 0,-1 1 1,0 1-1,0-1 0,-1 0 1,0 3-421,2 11 380,12 78 112,9 68 450,-3 70-942,-21-225-2,1-4 25,0-1 1,-1 1-1,-1-1 1,0 1-1,0-1 1,-2 5-24,3-13 0,0-1-1,0 1 1,0-1-1,0 1 0,0-1 1,0 0-1,0 1 1,0-1-1,-1 1 1,1-1-1,0 0 1,0 1-1,0-1 1,-1 0-1,1 1 1,0-1-1,-1 0 1,1 1-1,0-1 1,-1 0-1,1 0 1,0 1-1,-1-1 1,1 0-1,-1 0 1,1 0-1,0 1 1,-1-1-1,1 0 1,-1 0-3,1-1 0,-1 1 0,0 0 0,1 0 0,-1-1 0,1 1 0,-1 0 1,1-1-1,-1 1 0,1 0 0,-1-1 0,1 1 0,-1-1 0,1 1 0,0-1 0,-1 1 0,1-1 3,-13-24-148,7 6 58,0-1 1,2 0-1,0 1 0,1-1 1,1-1-1,1 1 1,1 0-1,1-11 90,4-11-38,1-1-1,2 1 1,7-21 38,-9 43 7,0 1 1,1 0-1,2 0 1,0 1-1,0 0 1,2 0-1,0 1 1,1 1 0,4-4-8,-9 11 85,1 1 0,0-1 1,1 2-1,0-1 1,0 1-1,1 0 1,-1 1-1,2 0 0,-1 1 1,0 0-1,1 0 1,0 1-1,0 1 0,1 0 1,-1 0-1,8 0-85,-14 3 13,0-1-1,0 1 0,0 0 0,0 1 0,0-1 0,0 1 1,0 0-1,0 0 0,0 1 0,0 0 0,0-1 0,-1 2 1,1-1-1,0 0 0,-1 1 0,0 0 0,0 0 0,0 0 0,0 0 1,0 1-1,-1 0 0,1 0 0,-1 0 0,0 0 0,0 0 1,-1 0-1,1 1 0,-1-1 0,0 1 0,0 0 0,0 0 1,0 4-13,-1-3 5,0 1-1,-1-1 1,1 1 0,-2-1 0,1 1 0,-1-1 0,0 1 0,0-1 0,0 0 0,-1 1-1,0-1 1,0 0 0,-1 0 0,0 0 0,0 0 0,-3 3-5,1-1-43,-1-1 0,0 1 0,-1-1 0,0-1 0,0 1 0,0-1 0,-1 0 0,0-1 0,0 0 0,0 0 0,-4 1 43,-44 17-1430,-52 16 1430,61-24-613,44-14 547,-11 5-153,13-6 209,1 0 0,0 0 0,0 0-1,-1 0 1,1 0 0,0 0 0,0 0 0,-1 0-1,1 0 1,0 0 0,0 0 0,0 0 0,-1 0-1,1 1 1,0-1 0,0 0 0,0 0-1,-1 0 1,1 0 0,0 1 0,0-1 0,0 0-1,0 0 1,-1 0 0,1 1 0,0-1-1,0 0 1,0 0 0,0 0 0,0 1 0,0-1-1,0 0 1,0 0 0,0 1 0,0-1-1,0 0 1,0 0 0,0 1 0,0-1 0,0 0-1,0 1 11,13 3-13,-3-2 37,8 4 18,-12-5 35,1 1-1,-1 0 1,0 1-1,0 0 1,0 0-1,2 1-76,32 25 1147,10 12-1147,33 24 453,-66-54-409,0 0 0,0-1 0,1-1 0,7 2-44,-11-6 24,1 0 0,0-1-1,0 0 1,0-1-1,0-1 1,1-1 0,12 1-24,-3-3 29,-1-1 1,1-1 0,-1-1 0,0-2-1,0 0 1,-1-1 0,12-6-30,16-12 88,-1-3 0,29-22-88,-62 38 17,0-1 1,-1 0 0,-1 0 0,0-2-1,-1 0 1,3-6-18,-8 10-8,-1-1 0,-1 1-1,0-1 1,-1 0 0,0-1-1,-1 1 1,0-1 0,-1-1 0,2-8 8,-5 17 0,0 0-1,-1 0 1,0 0 0,0 1 0,0-1 0,0 0 0,-1 0 0,1 0 0,-1 0-1,-1 0 1,1 1 0,-1-1 0,0 0 0,0 1 0,0 0 0,0-1-1,-1 1 1,1 1-3,0 1-1,1 0 1,-2 0-1,1 0 0,0 0 1,0 0-1,0 1 1,-1-1-1,1 0 0,-1 1 1,1 0-1,-1 0 1,0 0-1,0 0 0,1 0 1,-1 0-1,0 1 1,0-1-1,0 1 0,0 0 1,0 0-1,1 0 1,-1 0-1,0 0 0,0 1 1,0 0-1,0-1 1,1 1-1,-3 1 4,-5 1 81,0 1 1,1 0-1,-1 0 1,1 1-1,0 1 0,1-1 1,-1 1-1,1 1 1,1 0-1,-1 0 0,1 0 1,0 1-1,-1 2-81,3-4 87,1 0 0,1 1 1,-1-1-1,1 1 0,0-1 0,0 1 0,1 0 1,0 0-1,0 0 0,1 1 0,-1-1 0,2 0 0,-1 0 1,1 1-1,0-1 0,1 0 0,0 1 0,0-1 1,0 2-88,2 0 42,0 0 0,0 0 0,1-1 0,0 1 1,0-1-1,1 0 0,0 0 0,1 0 1,2 3-43,2 0 5,1 0 0,0 0 0,1 0 0,0-2 0,1 1-5,8 3-770,0-1 0,1-1 0,0 0 0,1-2 0,0-1 0,0-1 0,1 0 0,23 2 770,9 1-5274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06T01:39:02.071"/>
    </inkml:context>
    <inkml:brush xml:id="br0">
      <inkml:brushProperty name="width" value="0.1" units="cm"/>
      <inkml:brushProperty name="height" value="0.1" units="cm"/>
      <inkml:brushProperty name="color" value="#FFFFFF"/>
    </inkml:brush>
  </inkml:definitions>
  <inkml:trace contextRef="#ctx0" brushRef="#br0">136 601 4864,'-2'4'392,"1"1"-1,0 0 1,0 0 0,0-1-1,1 1 1,-1 0 0,1 0-1,0 0 1,1 4-392,-1 9 1435,-4 80 2564,-13 53-2426,4-50-1033,-13 86-125,23-174-415,-52 380 336,43-337 6,13-76-202,2-1 0,4-19-140,0-2 130,3-46 68,26-308-130,-12 144-24,-3 54-434,-21 196 387,4-15-52,-1 13 56,2 9 56,-1 4 81,0 1-1,-1 0 0,0 0 1,0 0-1,-1 1-137,2 4 169,0 1-1,3 5-168,11 21 47,2-1 0,1-1-1,2-1 1,2 0 0,1-2-1,2-1 1,2-2 0,10 8-47,-32-34 15,0-1-1,0 0 1,1-1 0,0 0 0,0 0 0,1-1 0,0 0 0,0-1 0,0 0-1,0-1 1,0 0 0,1 0 0,0-1 0,-1 0 0,1-1 0,0-1-1,0 1 1,6-2-15,3-1 6,1 0-1,0-2 0,-1 0 0,0-1 0,0-2 1,0 0-1,-1 0 0,0-2 0,2-2-5,-3 1 20,0-2 0,-1 0-1,16-14-19,-26 19 6,1 0 0,-1-1 0,0 0 0,0 0 0,-1-1 0,-1 0 0,4-6-6,4-11 12,8-26-12,-10 26 10,-2 4-7,3-7-2,-1-2 0,6-25-1,2-38-112,5-70 112,-19 112 36,-3 0 0,-2 1-1,-3-22-35,1 47-29,-1 1 0,-1-1 1,-1 1-1,-1 1 0,-4-10 29,8 29-26,0 0 1,0 0-1,0 0 0,-1 1 1,0-1-1,-1-1 26,3 4-8,0 1 1,0 0-1,0 0 0,-1-1 0,1 1 0,0 0 1,-1 0-1,1 0 0,-1 0 0,1 1 0,-1-1 1,0 0-1,1 1 0,-1-1 0,0 1 1,1-1-1,-1 1 0,0 0 0,0 0 0,1-1 1,-1 1-1,0 1 8,-1-1 7,0 0 0,1 1-1,-1 0 1,0-1 0,1 1 0,-1 0 0,1 0 0,-1 1 0,1-1 0,-1 1 0,1-1 0,0 1-1,0 0 1,0-1 0,0 1 0,0 0 0,0 1-7,-6 6 87,1 0 0,-1 1 0,2 0 1,0 0-1,0 1 0,-1 4-87,-7 17 208,2 0 0,2 0 0,-2 11-208,-16 93 1104,-4 82-1104,20-115 333,5 0 0,4 2-333,4 32 230,8 13-230,-8-133-48,19 186 304,-10-141-1062,2 0 1,6 13 805,-12-56-2091,0-1 1,9 17 2090,-6-13-4693</inkml:trace>
  <inkml:trace contextRef="#ctx0" brushRef="#br0" timeOffset="448.081">1388 1358 7552,'-3'-7'1080,"0"-1"1,0 0 0,-1 1 0,0-1-1,0 1 1,-1 0 0,-3-4-1081,5 8 130,0 1 0,0-1 0,0 1 1,0 0-1,0 0 0,0 0 0,0 0 0,-1 1 1,1-1-1,-1 1 0,1 0 0,-1 0 1,0 0-1,1 1 0,-1-1 0,0 1 1,0 0-1,-3 0-130,-2 0 110,0 1 1,0 0-1,0 1 1,1 0-1,-1 0 1,0 1-1,1 0 1,-1 0-1,1 1 1,0 0-1,0 0 1,1 1-1,-1 0 1,0 1-111,2-1 104,0 1-1,0-1 1,1 1-1,-1 0 1,1 0 0,0 1-1,1 0 1,0 0 0,0 0-1,0 0 1,1 0 0,0 1-1,0-1 1,1 1-1,0 0 1,0 4-104,1-1 32,0-1 0,0 0 0,2 1-1,-1-1 1,1 0 0,0 1 0,1-1 0,1 0-1,-1 0 1,2 1-32,-3-7 10,1 1-1,0-1 1,0 0 0,1 1-1,-1-1 1,1 0-1,0-1 1,0 1 0,0 0-1,0-1 1,1 0-1,-1 1 1,1-2-1,0 1 1,0 0 0,0-1-1,0 1 1,0-1-1,1 0 1,-1-1 0,1 1-1,-1-1 1,3 1-10,4 0 76,1-1 0,-1 0 0,0-1 1,0 0-1,0-1 0,0 0 0,0 0 0,0-2 1,0 1-1,3-2-76,0-1 82,1-1 1,-1 0-1,0-2 0,-1 1 1,1-1-1,-2-1 0,2-2-82,-7 6-63,-2 0-1,1 0 0,-1 0 1,1-1-1,-2 0 1,1 0-1,-1 0 0,1-1 1,-2 1-1,1-1 1,-1 0-1,0 0 0,-1-1 1,1 1-1,-1 0 0,-1-1 1,1-2 63,-1 2-369,-1-1 0,0 1 0,0 0 0,-1-1 0,0 1-1,-1 0 1,0 0 0,0 0 0,0 0 0,-1 0 0,0 0 0,-1 1 0,0-1 0,0 1 0,-1 0 0,0-1 369,-3-3-1318,-1 0-1,1 1 1,-2 0-1,1 1 1,-11-7 1318,-10-2-3493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06T01:39:04.739"/>
    </inkml:context>
    <inkml:brush xml:id="br0">
      <inkml:brushProperty name="width" value="0.1" units="cm"/>
      <inkml:brushProperty name="height" value="0.1" units="cm"/>
      <inkml:brushProperty name="color" value="#FFFFFF"/>
    </inkml:brush>
  </inkml:definitions>
  <inkml:trace contextRef="#ctx0" brushRef="#br0">49 1 8320,'-2'1'326,"1"0"1,-1 0 0,1 0 0,0 0-1,0 1 1,-1-1 0,1 0 0,0 1-1,0-1 1,0 1 0,0-1-1,1 1 1,-1-1 0,0 1 0,1 0-1,-1-1 1,1 1 0,-1 0-1,1 1-326,-4 40 3341,2-24-2650,-12 108 387,4 30-1078,11-108-1571,5-17-2357,-1-22 323,2-8-208</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2-06T01:39:04.898"/>
    </inkml:context>
    <inkml:brush xml:id="br0">
      <inkml:brushProperty name="width" value="0.1" units="cm"/>
      <inkml:brushProperty name="height" value="0.1" units="cm"/>
      <inkml:brushProperty name="color" value="#FFFFFF"/>
    </inkml:brush>
  </inkml:definitions>
  <inkml:trace contextRef="#ctx0" brushRef="#br0">10 62 7552,'-9'-35'2816,"9"35"-2208,0-18-160,0 14-160,2 2-320,1 0-64,6 2-3104,0 0-1376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5ed75ccf_0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4818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5ed75ccf_0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65022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5ed75ccf_08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53960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5ed75ccf_0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28563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5f391192_0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20102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5f391192_0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99718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9948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5ed75ccf_0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60631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5ed75ccf_0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35536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5ed75ccf_0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8564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5f391192_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35ed75ccf_0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5f391192_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627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5ed75ccf_0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4568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pt-PT" dirty="0"/>
          </a:p>
        </p:txBody>
      </p:sp>
    </p:spTree>
    <p:extLst>
      <p:ext uri="{BB962C8B-B14F-4D97-AF65-F5344CB8AC3E}">
        <p14:creationId xmlns:p14="http://schemas.microsoft.com/office/powerpoint/2010/main" val="1908701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5ed75ccf_0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5ed75ccf_0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8792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5f391192_0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2116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5f391192_0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4603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319175" y="2876425"/>
            <a:ext cx="6680400" cy="1546500"/>
          </a:xfrm>
          <a:prstGeom prst="rect">
            <a:avLst/>
          </a:prstGeom>
        </p:spPr>
        <p:txBody>
          <a:bodyPr spcFirstLastPara="1" wrap="square" lIns="91425" tIns="91425" rIns="91425" bIns="91425" anchor="t" anchorCtr="0"/>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cxnSp>
        <p:nvCxnSpPr>
          <p:cNvPr id="11" name="Google Shape;11;p2"/>
          <p:cNvCxnSpPr>
            <a:stCxn id="12" idx="4"/>
          </p:cNvCxnSpPr>
          <p:nvPr/>
        </p:nvCxnSpPr>
        <p:spPr>
          <a:xfrm>
            <a:off x="903750" y="3563700"/>
            <a:ext cx="0" cy="3294300"/>
          </a:xfrm>
          <a:prstGeom prst="straightConnector1">
            <a:avLst/>
          </a:prstGeom>
          <a:noFill/>
          <a:ln w="9525" cap="flat" cmpd="sng">
            <a:solidFill>
              <a:srgbClr val="999FA9"/>
            </a:solidFill>
            <a:prstDash val="solid"/>
            <a:round/>
            <a:headEnd type="none" w="med" len="med"/>
            <a:tailEnd type="none" w="med" len="med"/>
          </a:ln>
        </p:spPr>
      </p:cxnSp>
      <p:sp>
        <p:nvSpPr>
          <p:cNvPr id="12" name="Google Shape;12;p2"/>
          <p:cNvSpPr/>
          <p:nvPr/>
        </p:nvSpPr>
        <p:spPr>
          <a:xfrm>
            <a:off x="769050" y="3294300"/>
            <a:ext cx="269400" cy="269400"/>
          </a:xfrm>
          <a:prstGeom prst="ellipse">
            <a:avLst/>
          </a:prstGeom>
          <a:solidFill>
            <a:srgbClr val="39C0BA"/>
          </a:solidFill>
          <a:ln w="28575" cap="flat" cmpd="sng">
            <a:solidFill>
              <a:srgbClr val="2E30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1530175" y="3077050"/>
            <a:ext cx="6767100" cy="709800"/>
          </a:xfrm>
          <a:prstGeom prst="rect">
            <a:avLst/>
          </a:prstGeom>
        </p:spPr>
        <p:txBody>
          <a:bodyPr spcFirstLastPara="1" wrap="square" lIns="91425" tIns="91425" rIns="91425" bIns="91425" anchor="ctr" anchorCtr="0"/>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5" name="Google Shape;15;p3"/>
          <p:cNvSpPr txBox="1">
            <a:spLocks noGrp="1"/>
          </p:cNvSpPr>
          <p:nvPr>
            <p:ph type="subTitle" idx="1"/>
          </p:nvPr>
        </p:nvSpPr>
        <p:spPr>
          <a:xfrm>
            <a:off x="1530175" y="3710550"/>
            <a:ext cx="6927900" cy="470700"/>
          </a:xfrm>
          <a:prstGeom prst="rect">
            <a:avLst/>
          </a:prstGeom>
        </p:spPr>
        <p:txBody>
          <a:bodyPr spcFirstLastPara="1" wrap="square" lIns="91425" tIns="91425" rIns="91425" bIns="91425" anchor="t" anchorCtr="0"/>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cxnSp>
        <p:nvCxnSpPr>
          <p:cNvPr id="16" name="Google Shape;16;p3"/>
          <p:cNvCxnSpPr/>
          <p:nvPr/>
        </p:nvCxnSpPr>
        <p:spPr>
          <a:xfrm>
            <a:off x="903825" y="-7925"/>
            <a:ext cx="0" cy="6866100"/>
          </a:xfrm>
          <a:prstGeom prst="straightConnector1">
            <a:avLst/>
          </a:prstGeom>
          <a:noFill/>
          <a:ln w="9525" cap="flat" cmpd="sng">
            <a:solidFill>
              <a:srgbClr val="999FA9"/>
            </a:solidFill>
            <a:prstDash val="solid"/>
            <a:round/>
            <a:headEnd type="none" w="med" len="med"/>
            <a:tailEnd type="none" w="med" len="med"/>
          </a:ln>
        </p:spPr>
      </p:cxnSp>
      <p:sp>
        <p:nvSpPr>
          <p:cNvPr id="17" name="Google Shape;17;p3"/>
          <p:cNvSpPr/>
          <p:nvPr/>
        </p:nvSpPr>
        <p:spPr>
          <a:xfrm>
            <a:off x="493600" y="3018850"/>
            <a:ext cx="820200" cy="820200"/>
          </a:xfrm>
          <a:prstGeom prst="ellipse">
            <a:avLst/>
          </a:prstGeom>
          <a:solidFill>
            <a:srgbClr val="39C0BA"/>
          </a:solidFill>
          <a:ln w="28575" cap="flat" cmpd="sng">
            <a:solidFill>
              <a:srgbClr val="2E30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9"/>
        <p:cNvGrpSpPr/>
        <p:nvPr/>
      </p:nvGrpSpPr>
      <p:grpSpPr>
        <a:xfrm>
          <a:off x="0" y="0"/>
          <a:ext cx="0" cy="0"/>
          <a:chOff x="0" y="0"/>
          <a:chExt cx="0" cy="0"/>
        </a:xfrm>
      </p:grpSpPr>
      <p:sp>
        <p:nvSpPr>
          <p:cNvPr id="20" name="Google Shape;20;p4"/>
          <p:cNvSpPr txBox="1">
            <a:spLocks noGrp="1"/>
          </p:cNvSpPr>
          <p:nvPr>
            <p:ph type="body" idx="1"/>
          </p:nvPr>
        </p:nvSpPr>
        <p:spPr>
          <a:xfrm>
            <a:off x="1633225" y="2882400"/>
            <a:ext cx="6700500" cy="1093200"/>
          </a:xfrm>
          <a:prstGeom prst="rect">
            <a:avLst/>
          </a:prstGeom>
        </p:spPr>
        <p:txBody>
          <a:bodyPr spcFirstLastPara="1" wrap="square" lIns="91425" tIns="91425" rIns="91425" bIns="91425" anchor="ctr" anchorCtr="0"/>
          <a:lstStyle>
            <a:lvl1pPr marL="457200" lvl="0" indent="-406400" rtl="0">
              <a:spcBef>
                <a:spcPts val="600"/>
              </a:spcBef>
              <a:spcAft>
                <a:spcPts val="0"/>
              </a:spcAft>
              <a:buClr>
                <a:srgbClr val="39C0BA"/>
              </a:buClr>
              <a:buSzPts val="2800"/>
              <a:buChar char="◦"/>
              <a:defRPr sz="2800" i="1">
                <a:solidFill>
                  <a:srgbClr val="39C0BA"/>
                </a:solidFill>
              </a:defRPr>
            </a:lvl1pPr>
            <a:lvl2pPr marL="914400" lvl="1" indent="-406400" rtl="0">
              <a:spcBef>
                <a:spcPts val="0"/>
              </a:spcBef>
              <a:spcAft>
                <a:spcPts val="0"/>
              </a:spcAft>
              <a:buClr>
                <a:srgbClr val="39C0BA"/>
              </a:buClr>
              <a:buSzPts val="2800"/>
              <a:buChar char="▫"/>
              <a:defRPr sz="2800" i="1">
                <a:solidFill>
                  <a:srgbClr val="39C0BA"/>
                </a:solidFill>
              </a:defRPr>
            </a:lvl2pPr>
            <a:lvl3pPr marL="1371600" lvl="2" indent="-406400" rtl="0">
              <a:spcBef>
                <a:spcPts val="0"/>
              </a:spcBef>
              <a:spcAft>
                <a:spcPts val="0"/>
              </a:spcAft>
              <a:buClr>
                <a:srgbClr val="39C0BA"/>
              </a:buClr>
              <a:buSzPts val="2800"/>
              <a:buChar char="■"/>
              <a:defRPr sz="2800" i="1">
                <a:solidFill>
                  <a:srgbClr val="39C0BA"/>
                </a:solidFill>
              </a:defRPr>
            </a:lvl3pPr>
            <a:lvl4pPr marL="1828800" lvl="3" indent="-406400" rtl="0">
              <a:spcBef>
                <a:spcPts val="0"/>
              </a:spcBef>
              <a:spcAft>
                <a:spcPts val="0"/>
              </a:spcAft>
              <a:buClr>
                <a:srgbClr val="39C0BA"/>
              </a:buClr>
              <a:buSzPts val="2800"/>
              <a:buChar char="●"/>
              <a:defRPr sz="2800" i="1">
                <a:solidFill>
                  <a:srgbClr val="39C0BA"/>
                </a:solidFill>
              </a:defRPr>
            </a:lvl4pPr>
            <a:lvl5pPr marL="2286000" lvl="4" indent="-406400" rtl="0">
              <a:spcBef>
                <a:spcPts val="0"/>
              </a:spcBef>
              <a:spcAft>
                <a:spcPts val="0"/>
              </a:spcAft>
              <a:buClr>
                <a:srgbClr val="39C0BA"/>
              </a:buClr>
              <a:buSzPts val="2800"/>
              <a:buChar char="○"/>
              <a:defRPr sz="2800" i="1">
                <a:solidFill>
                  <a:srgbClr val="39C0BA"/>
                </a:solidFill>
              </a:defRPr>
            </a:lvl5pPr>
            <a:lvl6pPr marL="2743200" lvl="5" indent="-406400" rtl="0">
              <a:spcBef>
                <a:spcPts val="0"/>
              </a:spcBef>
              <a:spcAft>
                <a:spcPts val="0"/>
              </a:spcAft>
              <a:buClr>
                <a:srgbClr val="39C0BA"/>
              </a:buClr>
              <a:buSzPts val="2800"/>
              <a:buChar char="■"/>
              <a:defRPr sz="2800" i="1">
                <a:solidFill>
                  <a:srgbClr val="39C0BA"/>
                </a:solidFill>
              </a:defRPr>
            </a:lvl6pPr>
            <a:lvl7pPr marL="3200400" lvl="6" indent="-406400" rtl="0">
              <a:spcBef>
                <a:spcPts val="0"/>
              </a:spcBef>
              <a:spcAft>
                <a:spcPts val="0"/>
              </a:spcAft>
              <a:buClr>
                <a:srgbClr val="39C0BA"/>
              </a:buClr>
              <a:buSzPts val="2800"/>
              <a:buChar char="●"/>
              <a:defRPr sz="2800" i="1">
                <a:solidFill>
                  <a:srgbClr val="39C0BA"/>
                </a:solidFill>
              </a:defRPr>
            </a:lvl7pPr>
            <a:lvl8pPr marL="3657600" lvl="7" indent="-406400" rtl="0">
              <a:spcBef>
                <a:spcPts val="0"/>
              </a:spcBef>
              <a:spcAft>
                <a:spcPts val="0"/>
              </a:spcAft>
              <a:buClr>
                <a:srgbClr val="39C0BA"/>
              </a:buClr>
              <a:buSzPts val="2800"/>
              <a:buChar char="○"/>
              <a:defRPr sz="2800" i="1">
                <a:solidFill>
                  <a:srgbClr val="39C0BA"/>
                </a:solidFill>
              </a:defRPr>
            </a:lvl8pPr>
            <a:lvl9pPr marL="4114800" lvl="8" indent="-406400">
              <a:spcBef>
                <a:spcPts val="0"/>
              </a:spcBef>
              <a:spcAft>
                <a:spcPts val="0"/>
              </a:spcAft>
              <a:buClr>
                <a:srgbClr val="39C0BA"/>
              </a:buClr>
              <a:buSzPts val="2800"/>
              <a:buChar char="■"/>
              <a:defRPr sz="2800" i="1">
                <a:solidFill>
                  <a:srgbClr val="39C0BA"/>
                </a:solidFill>
              </a:defRPr>
            </a:lvl9pPr>
          </a:lstStyle>
          <a:p>
            <a:endParaRPr/>
          </a:p>
        </p:txBody>
      </p:sp>
      <p:cxnSp>
        <p:nvCxnSpPr>
          <p:cNvPr id="21" name="Google Shape;21;p4"/>
          <p:cNvCxnSpPr/>
          <p:nvPr/>
        </p:nvCxnSpPr>
        <p:spPr>
          <a:xfrm>
            <a:off x="903825" y="-7925"/>
            <a:ext cx="0" cy="6866100"/>
          </a:xfrm>
          <a:prstGeom prst="straightConnector1">
            <a:avLst/>
          </a:prstGeom>
          <a:noFill/>
          <a:ln w="9525" cap="flat" cmpd="sng">
            <a:solidFill>
              <a:srgbClr val="999FA9"/>
            </a:solidFill>
            <a:prstDash val="solid"/>
            <a:round/>
            <a:headEnd type="none" w="med" len="med"/>
            <a:tailEnd type="none" w="med" len="med"/>
          </a:ln>
        </p:spPr>
      </p:cxnSp>
      <p:sp>
        <p:nvSpPr>
          <p:cNvPr id="22" name="Google Shape;22;p4"/>
          <p:cNvSpPr/>
          <p:nvPr/>
        </p:nvSpPr>
        <p:spPr>
          <a:xfrm>
            <a:off x="493600" y="3018850"/>
            <a:ext cx="820200" cy="820200"/>
          </a:xfrm>
          <a:prstGeom prst="ellipse">
            <a:avLst/>
          </a:prstGeom>
          <a:solidFill>
            <a:srgbClr val="2E3037"/>
          </a:solidFill>
          <a:ln w="9525" cap="flat" cmpd="sng">
            <a:solidFill>
              <a:srgbClr val="999F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txBox="1"/>
          <p:nvPr/>
        </p:nvSpPr>
        <p:spPr>
          <a:xfrm>
            <a:off x="208000" y="3096172"/>
            <a:ext cx="1306200" cy="8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b="1">
                <a:solidFill>
                  <a:srgbClr val="39C0BA"/>
                </a:solidFill>
                <a:latin typeface="Quicksand"/>
                <a:ea typeface="Quicksand"/>
                <a:cs typeface="Quicksand"/>
                <a:sym typeface="Quicksand"/>
              </a:rPr>
              <a:t>“</a:t>
            </a:r>
            <a:endParaRPr sz="4800" b="1">
              <a:solidFill>
                <a:srgbClr val="39C0BA"/>
              </a:solidFill>
              <a:latin typeface="Quicksand"/>
              <a:ea typeface="Quicksand"/>
              <a:cs typeface="Quicksand"/>
              <a:sym typeface="Quicksand"/>
            </a:endParaRPr>
          </a:p>
        </p:txBody>
      </p:sp>
      <p:sp>
        <p:nvSpPr>
          <p:cNvPr id="24" name="Google Shape;24;p4"/>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lvl1pPr lvl="0">
              <a:buNone/>
              <a:defRPr>
                <a:solidFill>
                  <a:srgbClr val="39C0BA"/>
                </a:solidFill>
              </a:defRPr>
            </a:lvl1pPr>
            <a:lvl2pPr lvl="1">
              <a:buNone/>
              <a:defRPr>
                <a:solidFill>
                  <a:srgbClr val="39C0BA"/>
                </a:solidFill>
              </a:defRPr>
            </a:lvl2pPr>
            <a:lvl3pPr lvl="2">
              <a:buNone/>
              <a:defRPr>
                <a:solidFill>
                  <a:srgbClr val="39C0BA"/>
                </a:solidFill>
              </a:defRPr>
            </a:lvl3pPr>
            <a:lvl4pPr lvl="3">
              <a:buNone/>
              <a:defRPr>
                <a:solidFill>
                  <a:srgbClr val="39C0BA"/>
                </a:solidFill>
              </a:defRPr>
            </a:lvl4pPr>
            <a:lvl5pPr lvl="4">
              <a:buNone/>
              <a:defRPr>
                <a:solidFill>
                  <a:srgbClr val="39C0BA"/>
                </a:solidFill>
              </a:defRPr>
            </a:lvl5pPr>
            <a:lvl6pPr lvl="5">
              <a:buNone/>
              <a:defRPr>
                <a:solidFill>
                  <a:srgbClr val="39C0BA"/>
                </a:solidFill>
              </a:defRPr>
            </a:lvl6pPr>
            <a:lvl7pPr lvl="6">
              <a:buNone/>
              <a:defRPr>
                <a:solidFill>
                  <a:srgbClr val="39C0BA"/>
                </a:solidFill>
              </a:defRPr>
            </a:lvl7pPr>
            <a:lvl8pPr lvl="7">
              <a:buNone/>
              <a:defRPr>
                <a:solidFill>
                  <a:srgbClr val="39C0BA"/>
                </a:solidFill>
              </a:defRPr>
            </a:lvl8pPr>
            <a:lvl9pPr lvl="8">
              <a:buNone/>
              <a:defRPr>
                <a:solidFill>
                  <a:srgbClr val="39C0BA"/>
                </a:solidFil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5"/>
        <p:cNvGrpSpPr/>
        <p:nvPr/>
      </p:nvGrpSpPr>
      <p:grpSpPr>
        <a:xfrm>
          <a:off x="0" y="0"/>
          <a:ext cx="0" cy="0"/>
          <a:chOff x="0" y="0"/>
          <a:chExt cx="0" cy="0"/>
        </a:xfrm>
      </p:grpSpPr>
      <p:cxnSp>
        <p:nvCxnSpPr>
          <p:cNvPr id="26" name="Google Shape;26;p5"/>
          <p:cNvCxnSpPr/>
          <p:nvPr/>
        </p:nvCxnSpPr>
        <p:spPr>
          <a:xfrm>
            <a:off x="903825" y="-7925"/>
            <a:ext cx="0" cy="6866100"/>
          </a:xfrm>
          <a:prstGeom prst="straightConnector1">
            <a:avLst/>
          </a:prstGeom>
          <a:noFill/>
          <a:ln w="9525" cap="flat" cmpd="sng">
            <a:solidFill>
              <a:srgbClr val="999FA9"/>
            </a:solidFill>
            <a:prstDash val="solid"/>
            <a:round/>
            <a:headEnd type="none" w="med" len="med"/>
            <a:tailEnd type="none" w="med" len="med"/>
          </a:ln>
        </p:spPr>
      </p:cxnSp>
      <p:sp>
        <p:nvSpPr>
          <p:cNvPr id="27" name="Google Shape;27;p5"/>
          <p:cNvSpPr/>
          <p:nvPr/>
        </p:nvSpPr>
        <p:spPr>
          <a:xfrm>
            <a:off x="808725" y="800750"/>
            <a:ext cx="190200" cy="190200"/>
          </a:xfrm>
          <a:prstGeom prst="ellipse">
            <a:avLst/>
          </a:prstGeom>
          <a:solidFill>
            <a:srgbClr val="39C0BA"/>
          </a:solidFill>
          <a:ln w="28575" cap="flat" cmpd="sng">
            <a:solidFill>
              <a:srgbClr val="2E30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p:nvPr/>
        </p:nvSpPr>
        <p:spPr>
          <a:xfrm>
            <a:off x="769050" y="1861900"/>
            <a:ext cx="269400" cy="269400"/>
          </a:xfrm>
          <a:prstGeom prst="ellipse">
            <a:avLst/>
          </a:prstGeom>
          <a:solidFill>
            <a:srgbClr val="2E3037"/>
          </a:solidFill>
          <a:ln w="9525" cap="flat" cmpd="sng">
            <a:solidFill>
              <a:srgbClr val="999F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title"/>
          </p:nvPr>
        </p:nvSpPr>
        <p:spPr>
          <a:xfrm>
            <a:off x="1165475" y="665975"/>
            <a:ext cx="6858000" cy="459900"/>
          </a:xfrm>
          <a:prstGeom prst="rect">
            <a:avLst/>
          </a:prstGeom>
        </p:spPr>
        <p:txBody>
          <a:bodyPr spcFirstLastPara="1" wrap="square" lIns="91425" tIns="91425" rIns="91425" bIns="91425" anchor="b" anchorCtr="0"/>
          <a:lstStyle>
            <a:lvl1pPr lvl="0" rtl="0">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1pPr>
            <a:lvl2pPr lvl="1" rtl="0">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2pPr>
            <a:lvl3pPr lvl="2" rtl="0">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3pPr>
            <a:lvl4pPr lvl="3" rtl="0">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4pPr>
            <a:lvl5pPr lvl="4" rtl="0">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5pPr>
            <a:lvl6pPr lvl="5" rtl="0">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6pPr>
            <a:lvl7pPr lvl="6" rtl="0">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7pPr>
            <a:lvl8pPr lvl="7" rtl="0">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8pPr>
            <a:lvl9pPr lvl="8" rtl="0">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9pPr>
          </a:lstStyle>
          <a:p>
            <a:endParaRPr/>
          </a:p>
        </p:txBody>
      </p:sp>
      <p:sp>
        <p:nvSpPr>
          <p:cNvPr id="30" name="Google Shape;30;p5"/>
          <p:cNvSpPr txBox="1">
            <a:spLocks noGrp="1"/>
          </p:cNvSpPr>
          <p:nvPr>
            <p:ph type="body" idx="1"/>
          </p:nvPr>
        </p:nvSpPr>
        <p:spPr>
          <a:xfrm>
            <a:off x="1165498" y="1600200"/>
            <a:ext cx="6858000" cy="4967700"/>
          </a:xfrm>
          <a:prstGeom prst="rect">
            <a:avLst/>
          </a:prstGeom>
        </p:spPr>
        <p:txBody>
          <a:bodyPr spcFirstLastPara="1" wrap="square" lIns="91425" tIns="91425" rIns="91425" bIns="91425" anchor="t" anchorCtr="0"/>
          <a:lstStyle>
            <a:lvl1pPr marL="457200" lvl="0" indent="-419100" rtl="0">
              <a:spcBef>
                <a:spcPts val="600"/>
              </a:spcBef>
              <a:spcAft>
                <a:spcPts val="0"/>
              </a:spcAft>
              <a:buClr>
                <a:srgbClr val="F3F3F3"/>
              </a:buClr>
              <a:buSzPts val="3000"/>
              <a:buFont typeface="Quicksand"/>
              <a:buChar char="◦"/>
              <a:defRPr sz="3000">
                <a:solidFill>
                  <a:srgbClr val="F3F3F3"/>
                </a:solidFill>
                <a:latin typeface="Quicksand"/>
                <a:ea typeface="Quicksand"/>
                <a:cs typeface="Quicksand"/>
                <a:sym typeface="Quicksand"/>
              </a:defRPr>
            </a:lvl1pPr>
            <a:lvl2pPr marL="914400" lvl="1" indent="-381000" rtl="0">
              <a:spcBef>
                <a:spcPts val="0"/>
              </a:spcBef>
              <a:spcAft>
                <a:spcPts val="0"/>
              </a:spcAft>
              <a:buClr>
                <a:srgbClr val="F3F3F3"/>
              </a:buClr>
              <a:buSzPts val="2400"/>
              <a:buFont typeface="Quicksand"/>
              <a:buChar char="▫"/>
              <a:defRPr sz="2400">
                <a:solidFill>
                  <a:srgbClr val="F3F3F3"/>
                </a:solidFill>
                <a:latin typeface="Quicksand"/>
                <a:ea typeface="Quicksand"/>
                <a:cs typeface="Quicksand"/>
                <a:sym typeface="Quicksand"/>
              </a:defRPr>
            </a:lvl2pPr>
            <a:lvl3pPr marL="1371600" lvl="2" indent="-381000" rtl="0">
              <a:spcBef>
                <a:spcPts val="0"/>
              </a:spcBef>
              <a:spcAft>
                <a:spcPts val="0"/>
              </a:spcAft>
              <a:buClr>
                <a:srgbClr val="F3F3F3"/>
              </a:buClr>
              <a:buSzPts val="2400"/>
              <a:buFont typeface="Quicksand"/>
              <a:buChar char="■"/>
              <a:defRPr sz="2400">
                <a:solidFill>
                  <a:srgbClr val="F3F3F3"/>
                </a:solidFill>
                <a:latin typeface="Quicksand"/>
                <a:ea typeface="Quicksand"/>
                <a:cs typeface="Quicksand"/>
                <a:sym typeface="Quicksand"/>
              </a:defRPr>
            </a:lvl3pPr>
            <a:lvl4pPr marL="1828800" lvl="3"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4pPr>
            <a:lvl5pPr marL="2286000" lvl="4"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5pPr>
            <a:lvl6pPr marL="2743200" lvl="5"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6pPr>
            <a:lvl7pPr marL="3200400" lvl="6"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7pPr>
            <a:lvl8pPr marL="3657600" lvl="7"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8pPr>
            <a:lvl9pPr marL="4114800" lvl="8" indent="-342900" rtl="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9pPr>
          </a:lstStyle>
          <a:p>
            <a:endParaRPr/>
          </a:p>
        </p:txBody>
      </p:sp>
      <p:sp>
        <p:nvSpPr>
          <p:cNvPr id="31" name="Google Shape;31;p5"/>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1165475" y="665975"/>
            <a:ext cx="6858000" cy="4599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4" name="Google Shape;34;p6"/>
          <p:cNvSpPr txBox="1">
            <a:spLocks noGrp="1"/>
          </p:cNvSpPr>
          <p:nvPr>
            <p:ph type="body" idx="1"/>
          </p:nvPr>
        </p:nvSpPr>
        <p:spPr>
          <a:xfrm>
            <a:off x="1165475" y="1600200"/>
            <a:ext cx="3306900" cy="4967700"/>
          </a:xfrm>
          <a:prstGeom prst="rect">
            <a:avLst/>
          </a:prstGeom>
        </p:spPr>
        <p:txBody>
          <a:bodyPr spcFirstLastPara="1" wrap="square" lIns="91425" tIns="91425" rIns="91425" bIns="91425" anchor="t" anchorCtr="0"/>
          <a:lstStyle>
            <a:lvl1pPr marL="457200" lvl="0" indent="-393700">
              <a:spcBef>
                <a:spcPts val="600"/>
              </a:spcBef>
              <a:spcAft>
                <a:spcPts val="0"/>
              </a:spcAft>
              <a:buSzPts val="2600"/>
              <a:buChar char="◦"/>
              <a:defRPr sz="2600"/>
            </a:lvl1pPr>
            <a:lvl2pPr marL="914400" lvl="1" indent="-393700">
              <a:spcBef>
                <a:spcPts val="0"/>
              </a:spcBef>
              <a:spcAft>
                <a:spcPts val="0"/>
              </a:spcAft>
              <a:buSzPts val="2600"/>
              <a:buChar char="▫"/>
              <a:defRPr sz="2600"/>
            </a:lvl2pPr>
            <a:lvl3pPr marL="1371600" lvl="2" indent="-393700">
              <a:spcBef>
                <a:spcPts val="0"/>
              </a:spcBef>
              <a:spcAft>
                <a:spcPts val="0"/>
              </a:spcAft>
              <a:buSzPts val="2600"/>
              <a:buChar char="■"/>
              <a:defRPr sz="2600"/>
            </a:lvl3pPr>
            <a:lvl4pPr marL="1828800" lvl="3" indent="-393700">
              <a:spcBef>
                <a:spcPts val="0"/>
              </a:spcBef>
              <a:spcAft>
                <a:spcPts val="0"/>
              </a:spcAft>
              <a:buSzPts val="2600"/>
              <a:buChar char="●"/>
              <a:defRPr sz="2600"/>
            </a:lvl4pPr>
            <a:lvl5pPr marL="2286000" lvl="4" indent="-393700">
              <a:spcBef>
                <a:spcPts val="0"/>
              </a:spcBef>
              <a:spcAft>
                <a:spcPts val="0"/>
              </a:spcAft>
              <a:buSzPts val="2600"/>
              <a:buChar char="○"/>
              <a:defRPr sz="2600"/>
            </a:lvl5pPr>
            <a:lvl6pPr marL="2743200" lvl="5" indent="-393700">
              <a:spcBef>
                <a:spcPts val="0"/>
              </a:spcBef>
              <a:spcAft>
                <a:spcPts val="0"/>
              </a:spcAft>
              <a:buSzPts val="2600"/>
              <a:buChar char="■"/>
              <a:defRPr sz="2600"/>
            </a:lvl6pPr>
            <a:lvl7pPr marL="3200400" lvl="6" indent="-393700">
              <a:spcBef>
                <a:spcPts val="0"/>
              </a:spcBef>
              <a:spcAft>
                <a:spcPts val="0"/>
              </a:spcAft>
              <a:buSzPts val="2600"/>
              <a:buChar char="●"/>
              <a:defRPr sz="2600"/>
            </a:lvl7pPr>
            <a:lvl8pPr marL="3657600" lvl="7" indent="-393700">
              <a:spcBef>
                <a:spcPts val="0"/>
              </a:spcBef>
              <a:spcAft>
                <a:spcPts val="0"/>
              </a:spcAft>
              <a:buSzPts val="2600"/>
              <a:buChar char="○"/>
              <a:defRPr sz="2600"/>
            </a:lvl8pPr>
            <a:lvl9pPr marL="4114800" lvl="8" indent="-393700">
              <a:spcBef>
                <a:spcPts val="0"/>
              </a:spcBef>
              <a:spcAft>
                <a:spcPts val="0"/>
              </a:spcAft>
              <a:buSzPts val="2600"/>
              <a:buChar char="■"/>
              <a:defRPr sz="2600"/>
            </a:lvl9pPr>
          </a:lstStyle>
          <a:p>
            <a:endParaRPr/>
          </a:p>
        </p:txBody>
      </p:sp>
      <p:sp>
        <p:nvSpPr>
          <p:cNvPr id="35" name="Google Shape;35;p6"/>
          <p:cNvSpPr txBox="1">
            <a:spLocks noGrp="1"/>
          </p:cNvSpPr>
          <p:nvPr>
            <p:ph type="body" idx="2"/>
          </p:nvPr>
        </p:nvSpPr>
        <p:spPr>
          <a:xfrm>
            <a:off x="4671570" y="1600200"/>
            <a:ext cx="3306900" cy="4967700"/>
          </a:xfrm>
          <a:prstGeom prst="rect">
            <a:avLst/>
          </a:prstGeom>
        </p:spPr>
        <p:txBody>
          <a:bodyPr spcFirstLastPara="1" wrap="square" lIns="91425" tIns="91425" rIns="91425" bIns="91425" anchor="t" anchorCtr="0"/>
          <a:lstStyle>
            <a:lvl1pPr marL="457200" lvl="0" indent="-393700">
              <a:spcBef>
                <a:spcPts val="600"/>
              </a:spcBef>
              <a:spcAft>
                <a:spcPts val="0"/>
              </a:spcAft>
              <a:buSzPts val="2600"/>
              <a:buChar char="◦"/>
              <a:defRPr sz="2600"/>
            </a:lvl1pPr>
            <a:lvl2pPr marL="914400" lvl="1" indent="-393700">
              <a:spcBef>
                <a:spcPts val="0"/>
              </a:spcBef>
              <a:spcAft>
                <a:spcPts val="0"/>
              </a:spcAft>
              <a:buSzPts val="2600"/>
              <a:buChar char="▫"/>
              <a:defRPr sz="2600"/>
            </a:lvl2pPr>
            <a:lvl3pPr marL="1371600" lvl="2" indent="-393700">
              <a:spcBef>
                <a:spcPts val="0"/>
              </a:spcBef>
              <a:spcAft>
                <a:spcPts val="0"/>
              </a:spcAft>
              <a:buSzPts val="2600"/>
              <a:buChar char="■"/>
              <a:defRPr sz="2600"/>
            </a:lvl3pPr>
            <a:lvl4pPr marL="1828800" lvl="3" indent="-393700">
              <a:spcBef>
                <a:spcPts val="0"/>
              </a:spcBef>
              <a:spcAft>
                <a:spcPts val="0"/>
              </a:spcAft>
              <a:buSzPts val="2600"/>
              <a:buChar char="●"/>
              <a:defRPr sz="2600"/>
            </a:lvl4pPr>
            <a:lvl5pPr marL="2286000" lvl="4" indent="-393700">
              <a:spcBef>
                <a:spcPts val="0"/>
              </a:spcBef>
              <a:spcAft>
                <a:spcPts val="0"/>
              </a:spcAft>
              <a:buSzPts val="2600"/>
              <a:buChar char="○"/>
              <a:defRPr sz="2600"/>
            </a:lvl5pPr>
            <a:lvl6pPr marL="2743200" lvl="5" indent="-393700">
              <a:spcBef>
                <a:spcPts val="0"/>
              </a:spcBef>
              <a:spcAft>
                <a:spcPts val="0"/>
              </a:spcAft>
              <a:buSzPts val="2600"/>
              <a:buChar char="■"/>
              <a:defRPr sz="2600"/>
            </a:lvl6pPr>
            <a:lvl7pPr marL="3200400" lvl="6" indent="-393700">
              <a:spcBef>
                <a:spcPts val="0"/>
              </a:spcBef>
              <a:spcAft>
                <a:spcPts val="0"/>
              </a:spcAft>
              <a:buSzPts val="2600"/>
              <a:buChar char="●"/>
              <a:defRPr sz="2600"/>
            </a:lvl7pPr>
            <a:lvl8pPr marL="3657600" lvl="7" indent="-393700">
              <a:spcBef>
                <a:spcPts val="0"/>
              </a:spcBef>
              <a:spcAft>
                <a:spcPts val="0"/>
              </a:spcAft>
              <a:buSzPts val="2600"/>
              <a:buChar char="○"/>
              <a:defRPr sz="2600"/>
            </a:lvl8pPr>
            <a:lvl9pPr marL="4114800" lvl="8" indent="-393700">
              <a:spcBef>
                <a:spcPts val="0"/>
              </a:spcBef>
              <a:spcAft>
                <a:spcPts val="0"/>
              </a:spcAft>
              <a:buSzPts val="2600"/>
              <a:buChar char="■"/>
              <a:defRPr sz="2600"/>
            </a:lvl9pPr>
          </a:lstStyle>
          <a:p>
            <a:endParaRPr/>
          </a:p>
        </p:txBody>
      </p:sp>
      <p:cxnSp>
        <p:nvCxnSpPr>
          <p:cNvPr id="36" name="Google Shape;36;p6"/>
          <p:cNvCxnSpPr/>
          <p:nvPr/>
        </p:nvCxnSpPr>
        <p:spPr>
          <a:xfrm>
            <a:off x="903825" y="-7925"/>
            <a:ext cx="0" cy="6866100"/>
          </a:xfrm>
          <a:prstGeom prst="straightConnector1">
            <a:avLst/>
          </a:prstGeom>
          <a:noFill/>
          <a:ln w="9525" cap="flat" cmpd="sng">
            <a:solidFill>
              <a:srgbClr val="999FA9"/>
            </a:solidFill>
            <a:prstDash val="solid"/>
            <a:round/>
            <a:headEnd type="none" w="med" len="med"/>
            <a:tailEnd type="none" w="med" len="med"/>
          </a:ln>
        </p:spPr>
      </p:cxnSp>
      <p:sp>
        <p:nvSpPr>
          <p:cNvPr id="37" name="Google Shape;37;p6"/>
          <p:cNvSpPr/>
          <p:nvPr/>
        </p:nvSpPr>
        <p:spPr>
          <a:xfrm>
            <a:off x="808725" y="800750"/>
            <a:ext cx="190200" cy="190200"/>
          </a:xfrm>
          <a:prstGeom prst="ellipse">
            <a:avLst/>
          </a:prstGeom>
          <a:solidFill>
            <a:srgbClr val="39C0BA"/>
          </a:solidFill>
          <a:ln w="28575" cap="flat" cmpd="sng">
            <a:solidFill>
              <a:srgbClr val="2E30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6"/>
          <p:cNvSpPr/>
          <p:nvPr/>
        </p:nvSpPr>
        <p:spPr>
          <a:xfrm>
            <a:off x="769050" y="1861900"/>
            <a:ext cx="269400" cy="269400"/>
          </a:xfrm>
          <a:prstGeom prst="ellipse">
            <a:avLst/>
          </a:prstGeom>
          <a:solidFill>
            <a:srgbClr val="2E3037"/>
          </a:solidFill>
          <a:ln w="9525" cap="flat" cmpd="sng">
            <a:solidFill>
              <a:srgbClr val="999F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6"/>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1165475" y="665975"/>
            <a:ext cx="6858000" cy="459900"/>
          </a:xfrm>
          <a:prstGeom prst="rect">
            <a:avLst/>
          </a:prstGeom>
        </p:spPr>
        <p:txBody>
          <a:bodyPr spcFirstLastPara="1" wrap="square" lIns="91425" tIns="91425" rIns="91425" bIns="91425" anchor="b" anchorCtr="0"/>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cxnSp>
        <p:nvCxnSpPr>
          <p:cNvPr id="51" name="Google Shape;51;p8"/>
          <p:cNvCxnSpPr/>
          <p:nvPr/>
        </p:nvCxnSpPr>
        <p:spPr>
          <a:xfrm>
            <a:off x="903825" y="-7925"/>
            <a:ext cx="0" cy="6866100"/>
          </a:xfrm>
          <a:prstGeom prst="straightConnector1">
            <a:avLst/>
          </a:prstGeom>
          <a:noFill/>
          <a:ln w="9525" cap="flat" cmpd="sng">
            <a:solidFill>
              <a:srgbClr val="999FA9"/>
            </a:solidFill>
            <a:prstDash val="solid"/>
            <a:round/>
            <a:headEnd type="none" w="med" len="med"/>
            <a:tailEnd type="none" w="med" len="med"/>
          </a:ln>
        </p:spPr>
      </p:cxnSp>
      <p:sp>
        <p:nvSpPr>
          <p:cNvPr id="52" name="Google Shape;52;p8"/>
          <p:cNvSpPr/>
          <p:nvPr/>
        </p:nvSpPr>
        <p:spPr>
          <a:xfrm>
            <a:off x="808725" y="800750"/>
            <a:ext cx="190200" cy="190200"/>
          </a:xfrm>
          <a:prstGeom prst="ellipse">
            <a:avLst/>
          </a:prstGeom>
          <a:solidFill>
            <a:srgbClr val="39C0BA"/>
          </a:solidFill>
          <a:ln w="28575" cap="flat" cmpd="sng">
            <a:solidFill>
              <a:srgbClr val="2E30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cxnSp>
        <p:nvCxnSpPr>
          <p:cNvPr id="60" name="Google Shape;60;p10"/>
          <p:cNvCxnSpPr/>
          <p:nvPr/>
        </p:nvCxnSpPr>
        <p:spPr>
          <a:xfrm>
            <a:off x="903825" y="-7925"/>
            <a:ext cx="0" cy="6866100"/>
          </a:xfrm>
          <a:prstGeom prst="straightConnector1">
            <a:avLst/>
          </a:prstGeom>
          <a:noFill/>
          <a:ln w="9525" cap="flat" cmpd="sng">
            <a:solidFill>
              <a:srgbClr val="999FA9"/>
            </a:solidFill>
            <a:prstDash val="solid"/>
            <a:round/>
            <a:headEnd type="none" w="med" len="med"/>
            <a:tailEnd type="none" w="med" len="med"/>
          </a:ln>
        </p:spPr>
      </p:cxnSp>
      <p:sp>
        <p:nvSpPr>
          <p:cNvPr id="61" name="Google Shape;61;p10"/>
          <p:cNvSpPr/>
          <p:nvPr/>
        </p:nvSpPr>
        <p:spPr>
          <a:xfrm>
            <a:off x="808650" y="3333900"/>
            <a:ext cx="190200" cy="190200"/>
          </a:xfrm>
          <a:prstGeom prst="ellipse">
            <a:avLst/>
          </a:prstGeom>
          <a:solidFill>
            <a:srgbClr val="2E3037"/>
          </a:solidFill>
          <a:ln w="9525" cap="flat" cmpd="sng">
            <a:solidFill>
              <a:srgbClr val="999F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0"/>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key color">
  <p:cSld name="BLANK_1">
    <p:bg>
      <p:bgPr>
        <a:solidFill>
          <a:srgbClr val="39C0BA"/>
        </a:solidFill>
        <a:effectLst/>
      </p:bgPr>
    </p:bg>
    <p:spTree>
      <p:nvGrpSpPr>
        <p:cNvPr id="1" name="Shape 63"/>
        <p:cNvGrpSpPr/>
        <p:nvPr/>
      </p:nvGrpSpPr>
      <p:grpSpPr>
        <a:xfrm>
          <a:off x="0" y="0"/>
          <a:ext cx="0" cy="0"/>
          <a:chOff x="0" y="0"/>
          <a:chExt cx="0" cy="0"/>
        </a:xfrm>
      </p:grpSpPr>
      <p:cxnSp>
        <p:nvCxnSpPr>
          <p:cNvPr id="64" name="Google Shape;64;p11"/>
          <p:cNvCxnSpPr/>
          <p:nvPr/>
        </p:nvCxnSpPr>
        <p:spPr>
          <a:xfrm>
            <a:off x="903825" y="-7925"/>
            <a:ext cx="0" cy="6866100"/>
          </a:xfrm>
          <a:prstGeom prst="straightConnector1">
            <a:avLst/>
          </a:prstGeom>
          <a:noFill/>
          <a:ln w="9525" cap="flat" cmpd="sng">
            <a:solidFill>
              <a:srgbClr val="2E3037"/>
            </a:solidFill>
            <a:prstDash val="solid"/>
            <a:round/>
            <a:headEnd type="none" w="med" len="med"/>
            <a:tailEnd type="none" w="med" len="med"/>
          </a:ln>
        </p:spPr>
      </p:cxnSp>
      <p:sp>
        <p:nvSpPr>
          <p:cNvPr id="65" name="Google Shape;65;p11"/>
          <p:cNvSpPr/>
          <p:nvPr/>
        </p:nvSpPr>
        <p:spPr>
          <a:xfrm>
            <a:off x="808650" y="3333900"/>
            <a:ext cx="190200" cy="190200"/>
          </a:xfrm>
          <a:prstGeom prst="ellipse">
            <a:avLst/>
          </a:prstGeom>
          <a:solidFill>
            <a:srgbClr val="39C0BA"/>
          </a:solidFill>
          <a:ln w="9525" cap="flat" cmpd="sng">
            <a:solidFill>
              <a:srgbClr val="2E30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1"/>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lvl1pPr lvl="0">
              <a:buNone/>
              <a:defRPr>
                <a:solidFill>
                  <a:srgbClr val="2E3037"/>
                </a:solidFill>
              </a:defRPr>
            </a:lvl1pPr>
            <a:lvl2pPr lvl="1">
              <a:buNone/>
              <a:defRPr>
                <a:solidFill>
                  <a:srgbClr val="2E3037"/>
                </a:solidFill>
              </a:defRPr>
            </a:lvl2pPr>
            <a:lvl3pPr lvl="2">
              <a:buNone/>
              <a:defRPr>
                <a:solidFill>
                  <a:srgbClr val="2E3037"/>
                </a:solidFill>
              </a:defRPr>
            </a:lvl3pPr>
            <a:lvl4pPr lvl="3">
              <a:buNone/>
              <a:defRPr>
                <a:solidFill>
                  <a:srgbClr val="2E3037"/>
                </a:solidFill>
              </a:defRPr>
            </a:lvl4pPr>
            <a:lvl5pPr lvl="4">
              <a:buNone/>
              <a:defRPr>
                <a:solidFill>
                  <a:srgbClr val="2E3037"/>
                </a:solidFill>
              </a:defRPr>
            </a:lvl5pPr>
            <a:lvl6pPr lvl="5">
              <a:buNone/>
              <a:defRPr>
                <a:solidFill>
                  <a:srgbClr val="2E3037"/>
                </a:solidFill>
              </a:defRPr>
            </a:lvl6pPr>
            <a:lvl7pPr lvl="6">
              <a:buNone/>
              <a:defRPr>
                <a:solidFill>
                  <a:srgbClr val="2E3037"/>
                </a:solidFill>
              </a:defRPr>
            </a:lvl7pPr>
            <a:lvl8pPr lvl="7">
              <a:buNone/>
              <a:defRPr>
                <a:solidFill>
                  <a:srgbClr val="2E3037"/>
                </a:solidFill>
              </a:defRPr>
            </a:lvl8pPr>
            <a:lvl9pPr lvl="8">
              <a:buNone/>
              <a:defRPr>
                <a:solidFill>
                  <a:srgbClr val="2E3037"/>
                </a:solidFil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2E3037"/>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65475" y="665975"/>
            <a:ext cx="6858000" cy="4599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1pPr>
            <a:lvl2pPr lvl="1">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2pPr>
            <a:lvl3pPr lvl="2">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3pPr>
            <a:lvl4pPr lvl="3">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4pPr>
            <a:lvl5pPr lvl="4">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5pPr>
            <a:lvl6pPr lvl="5">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6pPr>
            <a:lvl7pPr lvl="6">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7pPr>
            <a:lvl8pPr lvl="7">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8pPr>
            <a:lvl9pPr lvl="8">
              <a:spcBef>
                <a:spcPts val="0"/>
              </a:spcBef>
              <a:spcAft>
                <a:spcPts val="0"/>
              </a:spcAft>
              <a:buClr>
                <a:srgbClr val="39C0BA"/>
              </a:buClr>
              <a:buSzPts val="1800"/>
              <a:buFont typeface="Quicksand"/>
              <a:buNone/>
              <a:defRPr sz="1800">
                <a:solidFill>
                  <a:srgbClr val="39C0BA"/>
                </a:solidFill>
                <a:latin typeface="Quicksand"/>
                <a:ea typeface="Quicksand"/>
                <a:cs typeface="Quicksand"/>
                <a:sym typeface="Quicksand"/>
              </a:defRPr>
            </a:lvl9pPr>
          </a:lstStyle>
          <a:p>
            <a:endParaRPr/>
          </a:p>
        </p:txBody>
      </p:sp>
      <p:sp>
        <p:nvSpPr>
          <p:cNvPr id="7" name="Google Shape;7;p1"/>
          <p:cNvSpPr txBox="1">
            <a:spLocks noGrp="1"/>
          </p:cNvSpPr>
          <p:nvPr>
            <p:ph type="body" idx="1"/>
          </p:nvPr>
        </p:nvSpPr>
        <p:spPr>
          <a:xfrm>
            <a:off x="1165498" y="1600200"/>
            <a:ext cx="6858000" cy="4967700"/>
          </a:xfrm>
          <a:prstGeom prst="rect">
            <a:avLst/>
          </a:prstGeom>
          <a:noFill/>
          <a:ln>
            <a:noFill/>
          </a:ln>
        </p:spPr>
        <p:txBody>
          <a:bodyPr spcFirstLastPara="1" wrap="square" lIns="91425" tIns="91425" rIns="91425" bIns="91425" anchor="t" anchorCtr="0"/>
          <a:lstStyle>
            <a:lvl1pPr marL="457200" lvl="0" indent="-419100">
              <a:spcBef>
                <a:spcPts val="600"/>
              </a:spcBef>
              <a:spcAft>
                <a:spcPts val="0"/>
              </a:spcAft>
              <a:buClr>
                <a:srgbClr val="F3F3F3"/>
              </a:buClr>
              <a:buSzPts val="3000"/>
              <a:buFont typeface="Quicksand"/>
              <a:buChar char="◦"/>
              <a:defRPr sz="3000">
                <a:solidFill>
                  <a:srgbClr val="F3F3F3"/>
                </a:solidFill>
                <a:latin typeface="Quicksand"/>
                <a:ea typeface="Quicksand"/>
                <a:cs typeface="Quicksand"/>
                <a:sym typeface="Quicksand"/>
              </a:defRPr>
            </a:lvl1pPr>
            <a:lvl2pPr marL="914400" lvl="1" indent="-381000">
              <a:spcBef>
                <a:spcPts val="0"/>
              </a:spcBef>
              <a:spcAft>
                <a:spcPts val="0"/>
              </a:spcAft>
              <a:buClr>
                <a:srgbClr val="F3F3F3"/>
              </a:buClr>
              <a:buSzPts val="2400"/>
              <a:buFont typeface="Quicksand"/>
              <a:buChar char="▫"/>
              <a:defRPr sz="2400">
                <a:solidFill>
                  <a:srgbClr val="F3F3F3"/>
                </a:solidFill>
                <a:latin typeface="Quicksand"/>
                <a:ea typeface="Quicksand"/>
                <a:cs typeface="Quicksand"/>
                <a:sym typeface="Quicksand"/>
              </a:defRPr>
            </a:lvl2pPr>
            <a:lvl3pPr marL="1371600" lvl="2" indent="-381000">
              <a:spcBef>
                <a:spcPts val="0"/>
              </a:spcBef>
              <a:spcAft>
                <a:spcPts val="0"/>
              </a:spcAft>
              <a:buClr>
                <a:srgbClr val="F3F3F3"/>
              </a:buClr>
              <a:buSzPts val="2400"/>
              <a:buFont typeface="Quicksand"/>
              <a:buChar char="■"/>
              <a:defRPr sz="2400">
                <a:solidFill>
                  <a:srgbClr val="F3F3F3"/>
                </a:solidFill>
                <a:latin typeface="Quicksand"/>
                <a:ea typeface="Quicksand"/>
                <a:cs typeface="Quicksand"/>
                <a:sym typeface="Quicksand"/>
              </a:defRPr>
            </a:lvl3pPr>
            <a:lvl4pPr marL="1828800" lvl="3" indent="-34290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4pPr>
            <a:lvl5pPr marL="2286000" lvl="4" indent="-34290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5pPr>
            <a:lvl6pPr marL="2743200" lvl="5" indent="-34290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6pPr>
            <a:lvl7pPr marL="3200400" lvl="6" indent="-34290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7pPr>
            <a:lvl8pPr marL="3657600" lvl="7" indent="-34290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8pPr>
            <a:lvl9pPr marL="4114800" lvl="8" indent="-342900">
              <a:spcBef>
                <a:spcPts val="0"/>
              </a:spcBef>
              <a:spcAft>
                <a:spcPts val="0"/>
              </a:spcAft>
              <a:buClr>
                <a:srgbClr val="F3F3F3"/>
              </a:buClr>
              <a:buSzPts val="1800"/>
              <a:buFont typeface="Quicksand"/>
              <a:buChar char="■"/>
              <a:defRPr sz="1800">
                <a:solidFill>
                  <a:srgbClr val="F3F3F3"/>
                </a:solidFill>
                <a:latin typeface="Quicksand"/>
                <a:ea typeface="Quicksand"/>
                <a:cs typeface="Quicksand"/>
                <a:sym typeface="Quicksand"/>
              </a:defRPr>
            </a:lvl9pPr>
          </a:lstStyle>
          <a:p>
            <a:endParaRPr/>
          </a:p>
        </p:txBody>
      </p:sp>
      <p:sp>
        <p:nvSpPr>
          <p:cNvPr id="8" name="Google Shape;8;p1"/>
          <p:cNvSpPr txBox="1">
            <a:spLocks noGrp="1"/>
          </p:cNvSpPr>
          <p:nvPr>
            <p:ph type="sldNum" idx="12"/>
          </p:nvPr>
        </p:nvSpPr>
        <p:spPr>
          <a:xfrm>
            <a:off x="8523157" y="6437775"/>
            <a:ext cx="548700" cy="420300"/>
          </a:xfrm>
          <a:prstGeom prst="rect">
            <a:avLst/>
          </a:prstGeom>
          <a:noFill/>
          <a:ln>
            <a:noFill/>
          </a:ln>
        </p:spPr>
        <p:txBody>
          <a:bodyPr spcFirstLastPara="1" wrap="square" lIns="91425" tIns="91425" rIns="91425" bIns="91425" anchor="t" anchorCtr="0">
            <a:noAutofit/>
          </a:bodyPr>
          <a:lstStyle>
            <a:lvl1pPr lvl="0" algn="r">
              <a:buNone/>
              <a:defRPr sz="1200">
                <a:solidFill>
                  <a:srgbClr val="39C0BA"/>
                </a:solidFill>
                <a:latin typeface="Quicksand"/>
                <a:ea typeface="Quicksand"/>
                <a:cs typeface="Quicksand"/>
                <a:sym typeface="Quicksand"/>
              </a:defRPr>
            </a:lvl1pPr>
            <a:lvl2pPr lvl="1" algn="r">
              <a:buNone/>
              <a:defRPr sz="1200">
                <a:solidFill>
                  <a:srgbClr val="39C0BA"/>
                </a:solidFill>
                <a:latin typeface="Quicksand"/>
                <a:ea typeface="Quicksand"/>
                <a:cs typeface="Quicksand"/>
                <a:sym typeface="Quicksand"/>
              </a:defRPr>
            </a:lvl2pPr>
            <a:lvl3pPr lvl="2" algn="r">
              <a:buNone/>
              <a:defRPr sz="1200">
                <a:solidFill>
                  <a:srgbClr val="39C0BA"/>
                </a:solidFill>
                <a:latin typeface="Quicksand"/>
                <a:ea typeface="Quicksand"/>
                <a:cs typeface="Quicksand"/>
                <a:sym typeface="Quicksand"/>
              </a:defRPr>
            </a:lvl3pPr>
            <a:lvl4pPr lvl="3" algn="r">
              <a:buNone/>
              <a:defRPr sz="1200">
                <a:solidFill>
                  <a:srgbClr val="39C0BA"/>
                </a:solidFill>
                <a:latin typeface="Quicksand"/>
                <a:ea typeface="Quicksand"/>
                <a:cs typeface="Quicksand"/>
                <a:sym typeface="Quicksand"/>
              </a:defRPr>
            </a:lvl4pPr>
            <a:lvl5pPr lvl="4" algn="r">
              <a:buNone/>
              <a:defRPr sz="1200">
                <a:solidFill>
                  <a:srgbClr val="39C0BA"/>
                </a:solidFill>
                <a:latin typeface="Quicksand"/>
                <a:ea typeface="Quicksand"/>
                <a:cs typeface="Quicksand"/>
                <a:sym typeface="Quicksand"/>
              </a:defRPr>
            </a:lvl5pPr>
            <a:lvl6pPr lvl="5" algn="r">
              <a:buNone/>
              <a:defRPr sz="1200">
                <a:solidFill>
                  <a:srgbClr val="39C0BA"/>
                </a:solidFill>
                <a:latin typeface="Quicksand"/>
                <a:ea typeface="Quicksand"/>
                <a:cs typeface="Quicksand"/>
                <a:sym typeface="Quicksand"/>
              </a:defRPr>
            </a:lvl6pPr>
            <a:lvl7pPr lvl="6" algn="r">
              <a:buNone/>
              <a:defRPr sz="1200">
                <a:solidFill>
                  <a:srgbClr val="39C0BA"/>
                </a:solidFill>
                <a:latin typeface="Quicksand"/>
                <a:ea typeface="Quicksand"/>
                <a:cs typeface="Quicksand"/>
                <a:sym typeface="Quicksand"/>
              </a:defRPr>
            </a:lvl7pPr>
            <a:lvl8pPr lvl="7" algn="r">
              <a:buNone/>
              <a:defRPr sz="1200">
                <a:solidFill>
                  <a:srgbClr val="39C0BA"/>
                </a:solidFill>
                <a:latin typeface="Quicksand"/>
                <a:ea typeface="Quicksand"/>
                <a:cs typeface="Quicksand"/>
                <a:sym typeface="Quicksand"/>
              </a:defRPr>
            </a:lvl8pPr>
            <a:lvl9pPr lvl="8" algn="r">
              <a:buNone/>
              <a:defRPr sz="1200">
                <a:solidFill>
                  <a:srgbClr val="39C0BA"/>
                </a:solidFill>
                <a:latin typeface="Quicksand"/>
                <a:ea typeface="Quicksand"/>
                <a:cs typeface="Quicksand"/>
                <a:sym typeface="Quicksand"/>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6" r:id="rId7"/>
    <p:sldLayoutId id="2147483657"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3.jp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6.jpg"/><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4.xml"/><Relationship Id="rId4" Type="http://schemas.microsoft.com/office/2007/relationships/hdphoto" Target="../media/hdphoto3.wdp"/></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3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15.jpg"/></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0.svg"/></Relationships>
</file>

<file path=ppt/slides/_rels/slide46.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customXml" Target="../ink/ink2.xml"/><Relationship Id="rId5" Type="http://schemas.openxmlformats.org/officeDocument/2006/relationships/image" Target="../media/image33.png"/><Relationship Id="rId4" Type="http://schemas.openxmlformats.org/officeDocument/2006/relationships/customXml" Target="../ink/ink1.xml"/></Relationships>
</file>

<file path=ppt/slides/_rels/slide47.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42.png"/><Relationship Id="rId18" Type="http://schemas.openxmlformats.org/officeDocument/2006/relationships/customXml" Target="../ink/ink9.xml"/><Relationship Id="rId26" Type="http://schemas.openxmlformats.org/officeDocument/2006/relationships/customXml" Target="../ink/ink13.xml"/><Relationship Id="rId3" Type="http://schemas.openxmlformats.org/officeDocument/2006/relationships/image" Target="../media/image36.png"/><Relationship Id="rId21" Type="http://schemas.openxmlformats.org/officeDocument/2006/relationships/image" Target="../media/image46.png"/><Relationship Id="rId34" Type="http://schemas.openxmlformats.org/officeDocument/2006/relationships/customXml" Target="../ink/ink17.xml"/><Relationship Id="rId7" Type="http://schemas.openxmlformats.org/officeDocument/2006/relationships/image" Target="../media/image39.png"/><Relationship Id="rId12" Type="http://schemas.openxmlformats.org/officeDocument/2006/relationships/customXml" Target="../ink/ink6.xml"/><Relationship Id="rId17" Type="http://schemas.openxmlformats.org/officeDocument/2006/relationships/image" Target="../media/image44.png"/><Relationship Id="rId25" Type="http://schemas.openxmlformats.org/officeDocument/2006/relationships/image" Target="../media/image48.png"/><Relationship Id="rId33" Type="http://schemas.openxmlformats.org/officeDocument/2006/relationships/image" Target="../media/image52.png"/><Relationship Id="rId2" Type="http://schemas.openxmlformats.org/officeDocument/2006/relationships/image" Target="../media/image35.png"/><Relationship Id="rId16" Type="http://schemas.openxmlformats.org/officeDocument/2006/relationships/customXml" Target="../ink/ink8.xml"/><Relationship Id="rId20" Type="http://schemas.openxmlformats.org/officeDocument/2006/relationships/customXml" Target="../ink/ink10.xml"/><Relationship Id="rId29"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customXml" Target="../ink/ink3.xml"/><Relationship Id="rId11" Type="http://schemas.openxmlformats.org/officeDocument/2006/relationships/image" Target="../media/image41.png"/><Relationship Id="rId24" Type="http://schemas.openxmlformats.org/officeDocument/2006/relationships/customXml" Target="../ink/ink12.xml"/><Relationship Id="rId32" Type="http://schemas.openxmlformats.org/officeDocument/2006/relationships/customXml" Target="../ink/ink16.xml"/><Relationship Id="rId5" Type="http://schemas.openxmlformats.org/officeDocument/2006/relationships/image" Target="../media/image38.png"/><Relationship Id="rId15" Type="http://schemas.openxmlformats.org/officeDocument/2006/relationships/image" Target="../media/image43.png"/><Relationship Id="rId23" Type="http://schemas.openxmlformats.org/officeDocument/2006/relationships/image" Target="../media/image47.png"/><Relationship Id="rId28" Type="http://schemas.openxmlformats.org/officeDocument/2006/relationships/customXml" Target="../ink/ink14.xml"/><Relationship Id="rId10" Type="http://schemas.openxmlformats.org/officeDocument/2006/relationships/customXml" Target="../ink/ink5.xml"/><Relationship Id="rId19" Type="http://schemas.openxmlformats.org/officeDocument/2006/relationships/image" Target="../media/image45.png"/><Relationship Id="rId31" Type="http://schemas.openxmlformats.org/officeDocument/2006/relationships/image" Target="../media/image51.png"/><Relationship Id="rId4" Type="http://schemas.openxmlformats.org/officeDocument/2006/relationships/image" Target="../media/image37.png"/><Relationship Id="rId9" Type="http://schemas.openxmlformats.org/officeDocument/2006/relationships/image" Target="../media/image40.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49.png"/><Relationship Id="rId30" Type="http://schemas.openxmlformats.org/officeDocument/2006/relationships/customXml" Target="../ink/ink15.xml"/><Relationship Id="rId35" Type="http://schemas.openxmlformats.org/officeDocument/2006/relationships/image" Target="../media/image53.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hyperlink" Target="https://walkinglight.wixsite.com/ccu-group7"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1319175" y="2876425"/>
            <a:ext cx="6680400" cy="154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WALKING LIGHT</a:t>
            </a: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PLATFORM - VALID </a:t>
            </a:r>
            <a:endParaRPr lang="pt-PT"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
        <p:nvSpPr>
          <p:cNvPr id="5" name="Rectangle 4"/>
          <p:cNvSpPr/>
          <p:nvPr/>
        </p:nvSpPr>
        <p:spPr>
          <a:xfrm>
            <a:off x="902208" y="1694688"/>
            <a:ext cx="8241792" cy="474308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Oval 5"/>
          <p:cNvSpPr/>
          <p:nvPr/>
        </p:nvSpPr>
        <p:spPr>
          <a:xfrm>
            <a:off x="768443" y="1856653"/>
            <a:ext cx="280800" cy="281354"/>
          </a:xfrm>
          <a:prstGeom prst="ellipse">
            <a:avLst/>
          </a:prstGeom>
          <a:solidFill>
            <a:srgbClr val="2E3037"/>
          </a:solidFill>
          <a:ln w="9525">
            <a:solidFill>
              <a:srgbClr val="999F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PT" dirty="0"/>
          </a:p>
        </p:txBody>
      </p:sp>
      <p:sp>
        <p:nvSpPr>
          <p:cNvPr id="8" name="Rectangle 7"/>
          <p:cNvSpPr/>
          <p:nvPr/>
        </p:nvSpPr>
        <p:spPr>
          <a:xfrm>
            <a:off x="908843" y="5398477"/>
            <a:ext cx="8235157" cy="1039298"/>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Rectangle 8"/>
          <p:cNvSpPr/>
          <p:nvPr/>
        </p:nvSpPr>
        <p:spPr>
          <a:xfrm rot="16200000">
            <a:off x="3451609"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0" name="Rectangle 9"/>
          <p:cNvSpPr/>
          <p:nvPr/>
        </p:nvSpPr>
        <p:spPr>
          <a:xfrm rot="16200000">
            <a:off x="7401017" y="5844867"/>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 name="Rectangle 10"/>
          <p:cNvSpPr/>
          <p:nvPr/>
        </p:nvSpPr>
        <p:spPr>
          <a:xfrm rot="16200000">
            <a:off x="7888588" y="5844868"/>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Rectangle 11"/>
          <p:cNvSpPr/>
          <p:nvPr/>
        </p:nvSpPr>
        <p:spPr>
          <a:xfrm rot="16200000">
            <a:off x="8380220" y="5844868"/>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p:cNvSpPr/>
          <p:nvPr/>
        </p:nvSpPr>
        <p:spPr>
          <a:xfrm rot="16200000">
            <a:off x="5433676"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ctangle 13"/>
          <p:cNvSpPr/>
          <p:nvPr/>
        </p:nvSpPr>
        <p:spPr>
          <a:xfrm rot="16200000">
            <a:off x="5931318"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Rectangle 14"/>
          <p:cNvSpPr/>
          <p:nvPr/>
        </p:nvSpPr>
        <p:spPr>
          <a:xfrm rot="16200000">
            <a:off x="6428146"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p:cNvSpPr/>
          <p:nvPr/>
        </p:nvSpPr>
        <p:spPr>
          <a:xfrm rot="16200000">
            <a:off x="6917748" y="5844867"/>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p:cNvSpPr/>
          <p:nvPr/>
        </p:nvSpPr>
        <p:spPr>
          <a:xfrm rot="16200000">
            <a:off x="3947268"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Rectangle 17"/>
          <p:cNvSpPr/>
          <p:nvPr/>
        </p:nvSpPr>
        <p:spPr>
          <a:xfrm rot="16200000">
            <a:off x="4442953"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Rectangle 18"/>
          <p:cNvSpPr/>
          <p:nvPr/>
        </p:nvSpPr>
        <p:spPr>
          <a:xfrm rot="16200000">
            <a:off x="4936848"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p:cNvSpPr/>
          <p:nvPr/>
        </p:nvSpPr>
        <p:spPr>
          <a:xfrm rot="16200000">
            <a:off x="1491174" y="5851629"/>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p:cNvSpPr/>
          <p:nvPr/>
        </p:nvSpPr>
        <p:spPr>
          <a:xfrm rot="16200000">
            <a:off x="1977508" y="5851629"/>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p:cNvSpPr/>
          <p:nvPr/>
        </p:nvSpPr>
        <p:spPr>
          <a:xfrm rot="16200000">
            <a:off x="2470127" y="5848699"/>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p:cNvSpPr/>
          <p:nvPr/>
        </p:nvSpPr>
        <p:spPr>
          <a:xfrm rot="16200000">
            <a:off x="2959076"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4" name="Rectangle 23"/>
          <p:cNvSpPr/>
          <p:nvPr/>
        </p:nvSpPr>
        <p:spPr>
          <a:xfrm rot="16200000">
            <a:off x="991926" y="5851629"/>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5" name="Rectangle 24"/>
          <p:cNvSpPr/>
          <p:nvPr/>
        </p:nvSpPr>
        <p:spPr>
          <a:xfrm rot="16200000">
            <a:off x="547022" y="5876750"/>
            <a:ext cx="916206" cy="205835"/>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Rectangle 25"/>
          <p:cNvSpPr/>
          <p:nvPr/>
        </p:nvSpPr>
        <p:spPr>
          <a:xfrm>
            <a:off x="908843" y="5855677"/>
            <a:ext cx="8235157" cy="219808"/>
          </a:xfrm>
          <a:prstGeom prst="rect">
            <a:avLst/>
          </a:prstGeom>
          <a:gradFill flip="none" rotWithShape="1">
            <a:gsLst>
              <a:gs pos="0">
                <a:schemeClr val="tx2">
                  <a:lumMod val="50000"/>
                  <a:shade val="30000"/>
                  <a:satMod val="115000"/>
                </a:schemeClr>
              </a:gs>
              <a:gs pos="50000">
                <a:schemeClr val="tx2">
                  <a:lumMod val="50000"/>
                  <a:shade val="67500"/>
                  <a:satMod val="115000"/>
                </a:schemeClr>
              </a:gs>
              <a:gs pos="100000">
                <a:schemeClr val="tx2">
                  <a:lumMod val="50000"/>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Rectangle 27"/>
          <p:cNvSpPr/>
          <p:nvPr/>
        </p:nvSpPr>
        <p:spPr>
          <a:xfrm>
            <a:off x="8081801" y="1751181"/>
            <a:ext cx="797309" cy="110802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PT"/>
          </a:p>
        </p:txBody>
      </p:sp>
      <p:sp>
        <p:nvSpPr>
          <p:cNvPr id="27" name="Oval 26"/>
          <p:cNvSpPr/>
          <p:nvPr/>
        </p:nvSpPr>
        <p:spPr>
          <a:xfrm>
            <a:off x="8199655" y="1964509"/>
            <a:ext cx="561600" cy="561232"/>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Oval 36"/>
          <p:cNvSpPr/>
          <p:nvPr/>
        </p:nvSpPr>
        <p:spPr>
          <a:xfrm>
            <a:off x="7831342" y="2915700"/>
            <a:ext cx="1307946" cy="1306800"/>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38" name="Pictur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629796">
            <a:off x="7786026" y="2972479"/>
            <a:ext cx="1336225" cy="1336225"/>
          </a:xfrm>
          <a:prstGeom prst="rect">
            <a:avLst/>
          </a:prstGeom>
          <a:effectLst>
            <a:glow rad="228600">
              <a:schemeClr val="accent3">
                <a:satMod val="175000"/>
                <a:alpha val="40000"/>
              </a:schemeClr>
            </a:glow>
          </a:effectLst>
        </p:spPr>
      </p:pic>
    </p:spTree>
    <p:extLst>
      <p:ext uri="{BB962C8B-B14F-4D97-AF65-F5344CB8AC3E}">
        <p14:creationId xmlns:p14="http://schemas.microsoft.com/office/powerpoint/2010/main" val="425060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PLATFORM – WALK FREELY </a:t>
            </a:r>
            <a:endParaRPr lang="pt-PT"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
        <p:nvSpPr>
          <p:cNvPr id="5" name="Rectangle 4"/>
          <p:cNvSpPr/>
          <p:nvPr/>
        </p:nvSpPr>
        <p:spPr>
          <a:xfrm>
            <a:off x="902208" y="1694688"/>
            <a:ext cx="8241792" cy="474308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Oval 5"/>
          <p:cNvSpPr/>
          <p:nvPr/>
        </p:nvSpPr>
        <p:spPr>
          <a:xfrm>
            <a:off x="768443" y="1856653"/>
            <a:ext cx="280800" cy="281354"/>
          </a:xfrm>
          <a:prstGeom prst="ellipse">
            <a:avLst/>
          </a:prstGeom>
          <a:solidFill>
            <a:srgbClr val="2E3037"/>
          </a:solidFill>
          <a:ln w="9525">
            <a:solidFill>
              <a:srgbClr val="999F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PT" dirty="0"/>
          </a:p>
        </p:txBody>
      </p:sp>
      <p:sp>
        <p:nvSpPr>
          <p:cNvPr id="8" name="Rectangle 7"/>
          <p:cNvSpPr/>
          <p:nvPr/>
        </p:nvSpPr>
        <p:spPr>
          <a:xfrm>
            <a:off x="908843" y="5398477"/>
            <a:ext cx="8235157" cy="1039298"/>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Rectangle 8"/>
          <p:cNvSpPr/>
          <p:nvPr/>
        </p:nvSpPr>
        <p:spPr>
          <a:xfrm rot="16200000">
            <a:off x="3451609"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0" name="Rectangle 9"/>
          <p:cNvSpPr/>
          <p:nvPr/>
        </p:nvSpPr>
        <p:spPr>
          <a:xfrm rot="16200000">
            <a:off x="7401017" y="5844867"/>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 name="Rectangle 10"/>
          <p:cNvSpPr/>
          <p:nvPr/>
        </p:nvSpPr>
        <p:spPr>
          <a:xfrm rot="16200000">
            <a:off x="7888588" y="5844868"/>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Rectangle 11"/>
          <p:cNvSpPr/>
          <p:nvPr/>
        </p:nvSpPr>
        <p:spPr>
          <a:xfrm rot="16200000">
            <a:off x="8380220" y="5844868"/>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p:cNvSpPr/>
          <p:nvPr/>
        </p:nvSpPr>
        <p:spPr>
          <a:xfrm rot="16200000">
            <a:off x="5433676"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ctangle 13"/>
          <p:cNvSpPr/>
          <p:nvPr/>
        </p:nvSpPr>
        <p:spPr>
          <a:xfrm rot="16200000">
            <a:off x="5931318"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Rectangle 14"/>
          <p:cNvSpPr/>
          <p:nvPr/>
        </p:nvSpPr>
        <p:spPr>
          <a:xfrm rot="16200000">
            <a:off x="6428146"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p:cNvSpPr/>
          <p:nvPr/>
        </p:nvSpPr>
        <p:spPr>
          <a:xfrm rot="16200000">
            <a:off x="6917748" y="5844867"/>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p:cNvSpPr/>
          <p:nvPr/>
        </p:nvSpPr>
        <p:spPr>
          <a:xfrm rot="16200000">
            <a:off x="3947268"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Rectangle 17"/>
          <p:cNvSpPr/>
          <p:nvPr/>
        </p:nvSpPr>
        <p:spPr>
          <a:xfrm rot="16200000">
            <a:off x="4442953"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Rectangle 18"/>
          <p:cNvSpPr/>
          <p:nvPr/>
        </p:nvSpPr>
        <p:spPr>
          <a:xfrm rot="16200000">
            <a:off x="4936848"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p:cNvSpPr/>
          <p:nvPr/>
        </p:nvSpPr>
        <p:spPr>
          <a:xfrm rot="16200000">
            <a:off x="1491174" y="5851629"/>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p:cNvSpPr/>
          <p:nvPr/>
        </p:nvSpPr>
        <p:spPr>
          <a:xfrm rot="16200000">
            <a:off x="1977508" y="5851629"/>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p:cNvSpPr/>
          <p:nvPr/>
        </p:nvSpPr>
        <p:spPr>
          <a:xfrm rot="16200000">
            <a:off x="2470127" y="5848699"/>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p:cNvSpPr/>
          <p:nvPr/>
        </p:nvSpPr>
        <p:spPr>
          <a:xfrm rot="16200000">
            <a:off x="2959076"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4" name="Rectangle 23"/>
          <p:cNvSpPr/>
          <p:nvPr/>
        </p:nvSpPr>
        <p:spPr>
          <a:xfrm rot="16200000">
            <a:off x="991926" y="5851629"/>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5" name="Rectangle 24"/>
          <p:cNvSpPr/>
          <p:nvPr/>
        </p:nvSpPr>
        <p:spPr>
          <a:xfrm rot="16200000">
            <a:off x="547022" y="5876750"/>
            <a:ext cx="916206" cy="205835"/>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Rectangle 25"/>
          <p:cNvSpPr/>
          <p:nvPr/>
        </p:nvSpPr>
        <p:spPr>
          <a:xfrm>
            <a:off x="908843" y="5855677"/>
            <a:ext cx="8235157" cy="219808"/>
          </a:xfrm>
          <a:prstGeom prst="rect">
            <a:avLst/>
          </a:prstGeom>
          <a:gradFill flip="none" rotWithShape="1">
            <a:gsLst>
              <a:gs pos="0">
                <a:schemeClr val="tx2">
                  <a:lumMod val="50000"/>
                  <a:shade val="30000"/>
                  <a:satMod val="115000"/>
                </a:schemeClr>
              </a:gs>
              <a:gs pos="50000">
                <a:schemeClr val="tx2">
                  <a:lumMod val="50000"/>
                  <a:shade val="67500"/>
                  <a:satMod val="115000"/>
                </a:schemeClr>
              </a:gs>
              <a:gs pos="100000">
                <a:schemeClr val="tx2">
                  <a:lumMod val="50000"/>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Rectangle 27"/>
          <p:cNvSpPr/>
          <p:nvPr/>
        </p:nvSpPr>
        <p:spPr>
          <a:xfrm>
            <a:off x="8081801" y="1751181"/>
            <a:ext cx="797309" cy="110802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PT"/>
          </a:p>
        </p:txBody>
      </p:sp>
      <p:sp>
        <p:nvSpPr>
          <p:cNvPr id="27" name="Oval 26"/>
          <p:cNvSpPr/>
          <p:nvPr/>
        </p:nvSpPr>
        <p:spPr>
          <a:xfrm>
            <a:off x="8199655" y="1964509"/>
            <a:ext cx="561600" cy="561232"/>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2" name="Oval 31"/>
          <p:cNvSpPr/>
          <p:nvPr/>
        </p:nvSpPr>
        <p:spPr>
          <a:xfrm>
            <a:off x="7831342" y="2915700"/>
            <a:ext cx="1307946" cy="1306800"/>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187297">
            <a:off x="5721309" y="3535164"/>
            <a:ext cx="1336225" cy="1336225"/>
          </a:xfrm>
          <a:prstGeom prst="rect">
            <a:avLst/>
          </a:prstGeom>
          <a:effectLst>
            <a:glow rad="228600">
              <a:schemeClr val="accent3">
                <a:satMod val="175000"/>
                <a:alpha val="40000"/>
              </a:schemeClr>
            </a:glow>
          </a:effectLst>
        </p:spPr>
      </p:pic>
    </p:spTree>
    <p:extLst>
      <p:ext uri="{BB962C8B-B14F-4D97-AF65-F5344CB8AC3E}">
        <p14:creationId xmlns:p14="http://schemas.microsoft.com/office/powerpoint/2010/main" val="31705382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pt-PT" dirty="0"/>
              <a:t>INVALID TICKET</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3449248964"/>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PLATFORM – TRY TO VALIDATE AND FAIL</a:t>
            </a:r>
            <a:endParaRPr lang="pt-PT"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
        <p:nvSpPr>
          <p:cNvPr id="5" name="Rectangle 4"/>
          <p:cNvSpPr/>
          <p:nvPr/>
        </p:nvSpPr>
        <p:spPr>
          <a:xfrm>
            <a:off x="902208" y="1694688"/>
            <a:ext cx="8241792" cy="474308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Oval 5"/>
          <p:cNvSpPr/>
          <p:nvPr/>
        </p:nvSpPr>
        <p:spPr>
          <a:xfrm>
            <a:off x="768443" y="1856653"/>
            <a:ext cx="280800" cy="281354"/>
          </a:xfrm>
          <a:prstGeom prst="ellipse">
            <a:avLst/>
          </a:prstGeom>
          <a:solidFill>
            <a:srgbClr val="2E3037"/>
          </a:solidFill>
          <a:ln w="9525">
            <a:solidFill>
              <a:srgbClr val="999F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PT" dirty="0"/>
          </a:p>
        </p:txBody>
      </p:sp>
      <p:sp>
        <p:nvSpPr>
          <p:cNvPr id="8" name="Rectangle 7"/>
          <p:cNvSpPr/>
          <p:nvPr/>
        </p:nvSpPr>
        <p:spPr>
          <a:xfrm>
            <a:off x="908843" y="5398477"/>
            <a:ext cx="8235157" cy="1039298"/>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Rectangle 8"/>
          <p:cNvSpPr/>
          <p:nvPr/>
        </p:nvSpPr>
        <p:spPr>
          <a:xfrm rot="16200000">
            <a:off x="3451609"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0" name="Rectangle 9"/>
          <p:cNvSpPr/>
          <p:nvPr/>
        </p:nvSpPr>
        <p:spPr>
          <a:xfrm rot="16200000">
            <a:off x="7401017" y="5844867"/>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 name="Rectangle 10"/>
          <p:cNvSpPr/>
          <p:nvPr/>
        </p:nvSpPr>
        <p:spPr>
          <a:xfrm rot="16200000">
            <a:off x="7888588" y="5844868"/>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Rectangle 11"/>
          <p:cNvSpPr/>
          <p:nvPr/>
        </p:nvSpPr>
        <p:spPr>
          <a:xfrm rot="16200000">
            <a:off x="8380220" y="5844868"/>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p:cNvSpPr/>
          <p:nvPr/>
        </p:nvSpPr>
        <p:spPr>
          <a:xfrm rot="16200000">
            <a:off x="5433676"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ctangle 13"/>
          <p:cNvSpPr/>
          <p:nvPr/>
        </p:nvSpPr>
        <p:spPr>
          <a:xfrm rot="16200000">
            <a:off x="5931318"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Rectangle 14"/>
          <p:cNvSpPr/>
          <p:nvPr/>
        </p:nvSpPr>
        <p:spPr>
          <a:xfrm rot="16200000">
            <a:off x="6428146"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p:cNvSpPr/>
          <p:nvPr/>
        </p:nvSpPr>
        <p:spPr>
          <a:xfrm rot="16200000">
            <a:off x="6917748" y="5844867"/>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p:cNvSpPr/>
          <p:nvPr/>
        </p:nvSpPr>
        <p:spPr>
          <a:xfrm rot="16200000">
            <a:off x="3947268"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Rectangle 17"/>
          <p:cNvSpPr/>
          <p:nvPr/>
        </p:nvSpPr>
        <p:spPr>
          <a:xfrm rot="16200000">
            <a:off x="4442953"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Rectangle 18"/>
          <p:cNvSpPr/>
          <p:nvPr/>
        </p:nvSpPr>
        <p:spPr>
          <a:xfrm rot="16200000">
            <a:off x="4936848"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p:cNvSpPr/>
          <p:nvPr/>
        </p:nvSpPr>
        <p:spPr>
          <a:xfrm rot="16200000">
            <a:off x="1491174" y="5851629"/>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p:cNvSpPr/>
          <p:nvPr/>
        </p:nvSpPr>
        <p:spPr>
          <a:xfrm rot="16200000">
            <a:off x="1977508" y="5851629"/>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p:cNvSpPr/>
          <p:nvPr/>
        </p:nvSpPr>
        <p:spPr>
          <a:xfrm rot="16200000">
            <a:off x="2470127" y="5848699"/>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p:cNvSpPr/>
          <p:nvPr/>
        </p:nvSpPr>
        <p:spPr>
          <a:xfrm rot="16200000">
            <a:off x="2959076"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4" name="Rectangle 23"/>
          <p:cNvSpPr/>
          <p:nvPr/>
        </p:nvSpPr>
        <p:spPr>
          <a:xfrm rot="16200000">
            <a:off x="991926" y="5851629"/>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5" name="Rectangle 24"/>
          <p:cNvSpPr/>
          <p:nvPr/>
        </p:nvSpPr>
        <p:spPr>
          <a:xfrm rot="16200000">
            <a:off x="547022" y="5876750"/>
            <a:ext cx="916206" cy="205835"/>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Rectangle 25"/>
          <p:cNvSpPr/>
          <p:nvPr/>
        </p:nvSpPr>
        <p:spPr>
          <a:xfrm>
            <a:off x="908843" y="5855677"/>
            <a:ext cx="8235157" cy="219808"/>
          </a:xfrm>
          <a:prstGeom prst="rect">
            <a:avLst/>
          </a:prstGeom>
          <a:gradFill flip="none" rotWithShape="1">
            <a:gsLst>
              <a:gs pos="0">
                <a:schemeClr val="tx2">
                  <a:lumMod val="50000"/>
                  <a:shade val="30000"/>
                  <a:satMod val="115000"/>
                </a:schemeClr>
              </a:gs>
              <a:gs pos="50000">
                <a:schemeClr val="tx2">
                  <a:lumMod val="50000"/>
                  <a:shade val="67500"/>
                  <a:satMod val="115000"/>
                </a:schemeClr>
              </a:gs>
              <a:gs pos="100000">
                <a:schemeClr val="tx2">
                  <a:lumMod val="50000"/>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Rectangle 27"/>
          <p:cNvSpPr/>
          <p:nvPr/>
        </p:nvSpPr>
        <p:spPr>
          <a:xfrm>
            <a:off x="8081801" y="1751181"/>
            <a:ext cx="797309" cy="110802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PT"/>
          </a:p>
        </p:txBody>
      </p:sp>
      <p:sp>
        <p:nvSpPr>
          <p:cNvPr id="27" name="Oval 26"/>
          <p:cNvSpPr/>
          <p:nvPr/>
        </p:nvSpPr>
        <p:spPr>
          <a:xfrm>
            <a:off x="8199655" y="1964509"/>
            <a:ext cx="561600" cy="561232"/>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2" name="Oval 31"/>
          <p:cNvSpPr/>
          <p:nvPr/>
        </p:nvSpPr>
        <p:spPr>
          <a:xfrm>
            <a:off x="7831342" y="2915700"/>
            <a:ext cx="1307946" cy="1306800"/>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Rectangle 33"/>
          <p:cNvSpPr/>
          <p:nvPr/>
        </p:nvSpPr>
        <p:spPr>
          <a:xfrm>
            <a:off x="8338651" y="2146840"/>
            <a:ext cx="283608" cy="2088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629796">
            <a:off x="7812343" y="3019481"/>
            <a:ext cx="1336225" cy="1336225"/>
          </a:xfrm>
          <a:prstGeom prst="rect">
            <a:avLst/>
          </a:prstGeom>
          <a:effectLst>
            <a:glow rad="228600">
              <a:schemeClr val="accent2">
                <a:satMod val="175000"/>
                <a:alpha val="40000"/>
              </a:schemeClr>
            </a:glow>
          </a:effectLst>
        </p:spPr>
      </p:pic>
      <p:sp>
        <p:nvSpPr>
          <p:cNvPr id="31" name="Google Shape;577;p38"/>
          <p:cNvSpPr/>
          <p:nvPr/>
        </p:nvSpPr>
        <p:spPr>
          <a:xfrm>
            <a:off x="8308499" y="2077719"/>
            <a:ext cx="343912" cy="343933"/>
          </a:xfrm>
          <a:custGeom>
            <a:avLst/>
            <a:gdLst/>
            <a:ahLst/>
            <a:cxnLst/>
            <a:rect l="l" t="t" r="r" b="b"/>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37370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anim calcmode="lin" valueType="num">
                                      <p:cBhvr>
                                        <p:cTn id="8" dur="500" fill="hold"/>
                                        <p:tgtEl>
                                          <p:spTgt spid="34"/>
                                        </p:tgtEl>
                                        <p:attrNameLst>
                                          <p:attrName>ppt_w</p:attrName>
                                        </p:attrNameLst>
                                      </p:cBhvr>
                                      <p:tavLst>
                                        <p:tav tm="0" fmla="#ppt_w*sin(2.5*pi*$)">
                                          <p:val>
                                            <p:fltVal val="0"/>
                                          </p:val>
                                        </p:tav>
                                        <p:tav tm="100000">
                                          <p:val>
                                            <p:fltVal val="1"/>
                                          </p:val>
                                        </p:tav>
                                      </p:tavLst>
                                    </p:anim>
                                    <p:anim calcmode="lin" valueType="num">
                                      <p:cBhvr>
                                        <p:cTn id="9" dur="5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grpId="0" nodeType="clickEffect">
                                  <p:stCondLst>
                                    <p:cond delay="0"/>
                                  </p:stCondLst>
                                  <p:childTnLst>
                                    <p:set>
                                      <p:cBhvr>
                                        <p:cTn id="13" dur="1" fill="hold">
                                          <p:stCondLst>
                                            <p:cond delay="0"/>
                                          </p:stCondLst>
                                        </p:cTn>
                                        <p:tgtEl>
                                          <p:spTgt spid="31"/>
                                        </p:tgtEl>
                                        <p:attrNameLst>
                                          <p:attrName>style.visibility</p:attrName>
                                        </p:attrNameLst>
                                      </p:cBhvr>
                                      <p:to>
                                        <p:strVal val="visible"/>
                                      </p:to>
                                    </p:set>
                                    <p:anim calcmode="lin" valueType="num">
                                      <p:cBhvr>
                                        <p:cTn id="14" dur="600" fill="hold"/>
                                        <p:tgtEl>
                                          <p:spTgt spid="31"/>
                                        </p:tgtEl>
                                        <p:attrNameLst>
                                          <p:attrName>ppt_w</p:attrName>
                                        </p:attrNameLst>
                                      </p:cBhvr>
                                      <p:tavLst>
                                        <p:tav tm="0">
                                          <p:val>
                                            <p:fltVal val="0"/>
                                          </p:val>
                                        </p:tav>
                                        <p:tav tm="100000">
                                          <p:val>
                                            <p:strVal val="#ppt_w"/>
                                          </p:val>
                                        </p:tav>
                                      </p:tavLst>
                                    </p:anim>
                                    <p:anim calcmode="lin" valueType="num">
                                      <p:cBhvr>
                                        <p:cTn id="15" dur="600" fill="hold"/>
                                        <p:tgtEl>
                                          <p:spTgt spid="31"/>
                                        </p:tgtEl>
                                        <p:attrNameLst>
                                          <p:attrName>ppt_h</p:attrName>
                                        </p:attrNameLst>
                                      </p:cBhvr>
                                      <p:tavLst>
                                        <p:tav tm="0">
                                          <p:val>
                                            <p:fltVal val="0"/>
                                          </p:val>
                                        </p:tav>
                                        <p:tav tm="100000">
                                          <p:val>
                                            <p:strVal val="#ppt_h"/>
                                          </p:val>
                                        </p:tav>
                                      </p:tavLst>
                                    </p:anim>
                                    <p:anim calcmode="lin" valueType="num">
                                      <p:cBhvr>
                                        <p:cTn id="16" dur="600" fill="hold"/>
                                        <p:tgtEl>
                                          <p:spTgt spid="31"/>
                                        </p:tgtEl>
                                        <p:attrNameLst>
                                          <p:attrName>style.rotation</p:attrName>
                                        </p:attrNameLst>
                                      </p:cBhvr>
                                      <p:tavLst>
                                        <p:tav tm="0">
                                          <p:val>
                                            <p:fltVal val="90"/>
                                          </p:val>
                                        </p:tav>
                                        <p:tav tm="100000">
                                          <p:val>
                                            <p:fltVal val="0"/>
                                          </p:val>
                                        </p:tav>
                                      </p:tavLst>
                                    </p:anim>
                                    <p:animEffect transition="in" filter="fade">
                                      <p:cBhvr>
                                        <p:cTn id="17" dur="6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PLATFORM - VALID </a:t>
            </a:r>
            <a:endParaRPr lang="pt-PT"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
        <p:nvSpPr>
          <p:cNvPr id="5" name="Rectangle 4"/>
          <p:cNvSpPr/>
          <p:nvPr/>
        </p:nvSpPr>
        <p:spPr>
          <a:xfrm>
            <a:off x="902208" y="1694688"/>
            <a:ext cx="8241792" cy="474308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Oval 5"/>
          <p:cNvSpPr/>
          <p:nvPr/>
        </p:nvSpPr>
        <p:spPr>
          <a:xfrm>
            <a:off x="768443" y="1856653"/>
            <a:ext cx="280800" cy="281354"/>
          </a:xfrm>
          <a:prstGeom prst="ellipse">
            <a:avLst/>
          </a:prstGeom>
          <a:solidFill>
            <a:srgbClr val="2E3037"/>
          </a:solidFill>
          <a:ln w="9525">
            <a:solidFill>
              <a:srgbClr val="999F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PT" dirty="0"/>
          </a:p>
        </p:txBody>
      </p:sp>
      <p:sp>
        <p:nvSpPr>
          <p:cNvPr id="8" name="Rectangle 7"/>
          <p:cNvSpPr/>
          <p:nvPr/>
        </p:nvSpPr>
        <p:spPr>
          <a:xfrm>
            <a:off x="908843" y="5398477"/>
            <a:ext cx="8235157" cy="1039298"/>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Rectangle 8"/>
          <p:cNvSpPr/>
          <p:nvPr/>
        </p:nvSpPr>
        <p:spPr>
          <a:xfrm rot="16200000">
            <a:off x="3451609"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0" name="Rectangle 9"/>
          <p:cNvSpPr/>
          <p:nvPr/>
        </p:nvSpPr>
        <p:spPr>
          <a:xfrm rot="16200000">
            <a:off x="7401017" y="5844867"/>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 name="Rectangle 10"/>
          <p:cNvSpPr/>
          <p:nvPr/>
        </p:nvSpPr>
        <p:spPr>
          <a:xfrm rot="16200000">
            <a:off x="7888588" y="5844868"/>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Rectangle 11"/>
          <p:cNvSpPr/>
          <p:nvPr/>
        </p:nvSpPr>
        <p:spPr>
          <a:xfrm rot="16200000">
            <a:off x="8380220" y="5844868"/>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p:cNvSpPr/>
          <p:nvPr/>
        </p:nvSpPr>
        <p:spPr>
          <a:xfrm rot="16200000">
            <a:off x="5433676"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ctangle 13"/>
          <p:cNvSpPr/>
          <p:nvPr/>
        </p:nvSpPr>
        <p:spPr>
          <a:xfrm rot="16200000">
            <a:off x="5931318"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Rectangle 14"/>
          <p:cNvSpPr/>
          <p:nvPr/>
        </p:nvSpPr>
        <p:spPr>
          <a:xfrm rot="16200000">
            <a:off x="6428146"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p:cNvSpPr/>
          <p:nvPr/>
        </p:nvSpPr>
        <p:spPr>
          <a:xfrm rot="16200000">
            <a:off x="6917748" y="5844867"/>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p:cNvSpPr/>
          <p:nvPr/>
        </p:nvSpPr>
        <p:spPr>
          <a:xfrm rot="16200000">
            <a:off x="3947268"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Rectangle 17"/>
          <p:cNvSpPr/>
          <p:nvPr/>
        </p:nvSpPr>
        <p:spPr>
          <a:xfrm rot="16200000">
            <a:off x="4442953"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Rectangle 18"/>
          <p:cNvSpPr/>
          <p:nvPr/>
        </p:nvSpPr>
        <p:spPr>
          <a:xfrm rot="16200000">
            <a:off x="4936848"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p:cNvSpPr/>
          <p:nvPr/>
        </p:nvSpPr>
        <p:spPr>
          <a:xfrm rot="16200000">
            <a:off x="1491174" y="5851629"/>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p:cNvSpPr/>
          <p:nvPr/>
        </p:nvSpPr>
        <p:spPr>
          <a:xfrm rot="16200000">
            <a:off x="1977508" y="5851629"/>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p:cNvSpPr/>
          <p:nvPr/>
        </p:nvSpPr>
        <p:spPr>
          <a:xfrm rot="16200000">
            <a:off x="2470127" y="5848699"/>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p:cNvSpPr/>
          <p:nvPr/>
        </p:nvSpPr>
        <p:spPr>
          <a:xfrm rot="16200000">
            <a:off x="2959076"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4" name="Rectangle 23"/>
          <p:cNvSpPr/>
          <p:nvPr/>
        </p:nvSpPr>
        <p:spPr>
          <a:xfrm rot="16200000">
            <a:off x="991926" y="5851629"/>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5" name="Rectangle 24"/>
          <p:cNvSpPr/>
          <p:nvPr/>
        </p:nvSpPr>
        <p:spPr>
          <a:xfrm rot="16200000">
            <a:off x="547022" y="5876750"/>
            <a:ext cx="916206" cy="205835"/>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Rectangle 25"/>
          <p:cNvSpPr/>
          <p:nvPr/>
        </p:nvSpPr>
        <p:spPr>
          <a:xfrm>
            <a:off x="908843" y="5855677"/>
            <a:ext cx="8235157" cy="219808"/>
          </a:xfrm>
          <a:prstGeom prst="rect">
            <a:avLst/>
          </a:prstGeom>
          <a:gradFill flip="none" rotWithShape="1">
            <a:gsLst>
              <a:gs pos="0">
                <a:schemeClr val="tx2">
                  <a:lumMod val="50000"/>
                  <a:shade val="30000"/>
                  <a:satMod val="115000"/>
                </a:schemeClr>
              </a:gs>
              <a:gs pos="50000">
                <a:schemeClr val="tx2">
                  <a:lumMod val="50000"/>
                  <a:shade val="67500"/>
                  <a:satMod val="115000"/>
                </a:schemeClr>
              </a:gs>
              <a:gs pos="100000">
                <a:schemeClr val="tx2">
                  <a:lumMod val="50000"/>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Rectangle 27"/>
          <p:cNvSpPr/>
          <p:nvPr/>
        </p:nvSpPr>
        <p:spPr>
          <a:xfrm>
            <a:off x="8081801" y="1751181"/>
            <a:ext cx="797309" cy="110802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PT"/>
          </a:p>
        </p:txBody>
      </p:sp>
      <p:sp>
        <p:nvSpPr>
          <p:cNvPr id="27" name="Oval 26"/>
          <p:cNvSpPr/>
          <p:nvPr/>
        </p:nvSpPr>
        <p:spPr>
          <a:xfrm>
            <a:off x="8199655" y="1964509"/>
            <a:ext cx="561600" cy="561232"/>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2" name="Oval 31"/>
          <p:cNvSpPr/>
          <p:nvPr/>
        </p:nvSpPr>
        <p:spPr>
          <a:xfrm>
            <a:off x="7831342" y="2915700"/>
            <a:ext cx="1307946" cy="1306800"/>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629796">
            <a:off x="7812342" y="3019482"/>
            <a:ext cx="1336225" cy="1336225"/>
          </a:xfrm>
          <a:prstGeom prst="rect">
            <a:avLst/>
          </a:prstGeom>
          <a:effectLst>
            <a:glow rad="228600">
              <a:schemeClr val="accent6">
                <a:satMod val="175000"/>
                <a:alpha val="40000"/>
              </a:schemeClr>
            </a:glow>
          </a:effectLst>
        </p:spPr>
      </p:pic>
    </p:spTree>
    <p:extLst>
      <p:ext uri="{BB962C8B-B14F-4D97-AF65-F5344CB8AC3E}">
        <p14:creationId xmlns:p14="http://schemas.microsoft.com/office/powerpoint/2010/main" val="30909643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pt-PT" dirty="0"/>
              <a:t>Time Out</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396403740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PLATFORM – IN THE BEGINNING</a:t>
            </a:r>
            <a:endParaRPr lang="pt-PT"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
        <p:nvSpPr>
          <p:cNvPr id="5" name="Rectangle 4"/>
          <p:cNvSpPr/>
          <p:nvPr/>
        </p:nvSpPr>
        <p:spPr>
          <a:xfrm>
            <a:off x="902208" y="1694688"/>
            <a:ext cx="8241792" cy="474308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Right Arrow 30"/>
          <p:cNvSpPr/>
          <p:nvPr/>
        </p:nvSpPr>
        <p:spPr>
          <a:xfrm rot="20558635">
            <a:off x="4922081" y="2606231"/>
            <a:ext cx="3208739" cy="843745"/>
          </a:xfrm>
          <a:prstGeom prst="rightArrow">
            <a:avLst/>
          </a:prstGeom>
          <a:gradFill flip="none" rotWithShape="1">
            <a:gsLst>
              <a:gs pos="0">
                <a:srgbClr val="92D050"/>
              </a:gs>
              <a:gs pos="100000">
                <a:srgbClr val="FFC000"/>
              </a:gs>
            </a:gsLst>
            <a:lin ang="10800000" scaled="1"/>
            <a:tileRect/>
          </a:gra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PT"/>
          </a:p>
        </p:txBody>
      </p:sp>
      <p:sp>
        <p:nvSpPr>
          <p:cNvPr id="6" name="Oval 5"/>
          <p:cNvSpPr/>
          <p:nvPr/>
        </p:nvSpPr>
        <p:spPr>
          <a:xfrm>
            <a:off x="768443" y="1856653"/>
            <a:ext cx="280800" cy="281354"/>
          </a:xfrm>
          <a:prstGeom prst="ellipse">
            <a:avLst/>
          </a:prstGeom>
          <a:solidFill>
            <a:srgbClr val="2E3037"/>
          </a:solidFill>
          <a:ln w="9525">
            <a:solidFill>
              <a:srgbClr val="999F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PT" dirty="0"/>
          </a:p>
        </p:txBody>
      </p:sp>
      <p:sp>
        <p:nvSpPr>
          <p:cNvPr id="8" name="Rectangle 7"/>
          <p:cNvSpPr/>
          <p:nvPr/>
        </p:nvSpPr>
        <p:spPr>
          <a:xfrm>
            <a:off x="908843" y="5398477"/>
            <a:ext cx="8235157" cy="1039298"/>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Rectangle 8"/>
          <p:cNvSpPr/>
          <p:nvPr/>
        </p:nvSpPr>
        <p:spPr>
          <a:xfrm rot="16200000">
            <a:off x="3451609"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0" name="Rectangle 9"/>
          <p:cNvSpPr/>
          <p:nvPr/>
        </p:nvSpPr>
        <p:spPr>
          <a:xfrm rot="16200000">
            <a:off x="7401017" y="5844867"/>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 name="Rectangle 10"/>
          <p:cNvSpPr/>
          <p:nvPr/>
        </p:nvSpPr>
        <p:spPr>
          <a:xfrm rot="16200000">
            <a:off x="7888588" y="5844868"/>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Rectangle 11"/>
          <p:cNvSpPr/>
          <p:nvPr/>
        </p:nvSpPr>
        <p:spPr>
          <a:xfrm rot="16200000">
            <a:off x="8380220" y="5844868"/>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p:cNvSpPr/>
          <p:nvPr/>
        </p:nvSpPr>
        <p:spPr>
          <a:xfrm rot="16200000">
            <a:off x="5433676"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ctangle 13"/>
          <p:cNvSpPr/>
          <p:nvPr/>
        </p:nvSpPr>
        <p:spPr>
          <a:xfrm rot="16200000">
            <a:off x="5931318"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Rectangle 14"/>
          <p:cNvSpPr/>
          <p:nvPr/>
        </p:nvSpPr>
        <p:spPr>
          <a:xfrm rot="16200000">
            <a:off x="6428146"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p:cNvSpPr/>
          <p:nvPr/>
        </p:nvSpPr>
        <p:spPr>
          <a:xfrm rot="16200000">
            <a:off x="6917748" y="5844867"/>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p:cNvSpPr/>
          <p:nvPr/>
        </p:nvSpPr>
        <p:spPr>
          <a:xfrm rot="16200000">
            <a:off x="3947268"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Rectangle 17"/>
          <p:cNvSpPr/>
          <p:nvPr/>
        </p:nvSpPr>
        <p:spPr>
          <a:xfrm rot="16200000">
            <a:off x="4442953"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Rectangle 18"/>
          <p:cNvSpPr/>
          <p:nvPr/>
        </p:nvSpPr>
        <p:spPr>
          <a:xfrm rot="16200000">
            <a:off x="4936848"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p:cNvSpPr/>
          <p:nvPr/>
        </p:nvSpPr>
        <p:spPr>
          <a:xfrm rot="16200000">
            <a:off x="1491174" y="5851629"/>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p:cNvSpPr/>
          <p:nvPr/>
        </p:nvSpPr>
        <p:spPr>
          <a:xfrm rot="16200000">
            <a:off x="1977508" y="5851629"/>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p:cNvSpPr/>
          <p:nvPr/>
        </p:nvSpPr>
        <p:spPr>
          <a:xfrm rot="16200000">
            <a:off x="2470127" y="5848699"/>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p:cNvSpPr/>
          <p:nvPr/>
        </p:nvSpPr>
        <p:spPr>
          <a:xfrm rot="16200000">
            <a:off x="2959076"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4" name="Rectangle 23"/>
          <p:cNvSpPr/>
          <p:nvPr/>
        </p:nvSpPr>
        <p:spPr>
          <a:xfrm rot="16200000">
            <a:off x="991926" y="5851629"/>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5" name="Rectangle 24"/>
          <p:cNvSpPr/>
          <p:nvPr/>
        </p:nvSpPr>
        <p:spPr>
          <a:xfrm rot="16200000">
            <a:off x="547022" y="5876750"/>
            <a:ext cx="916206" cy="205835"/>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Rectangle 25"/>
          <p:cNvSpPr/>
          <p:nvPr/>
        </p:nvSpPr>
        <p:spPr>
          <a:xfrm>
            <a:off x="908843" y="5855677"/>
            <a:ext cx="8235157" cy="219808"/>
          </a:xfrm>
          <a:prstGeom prst="rect">
            <a:avLst/>
          </a:prstGeom>
          <a:gradFill flip="none" rotWithShape="1">
            <a:gsLst>
              <a:gs pos="0">
                <a:schemeClr val="tx2">
                  <a:lumMod val="50000"/>
                  <a:shade val="30000"/>
                  <a:satMod val="115000"/>
                </a:schemeClr>
              </a:gs>
              <a:gs pos="50000">
                <a:schemeClr val="tx2">
                  <a:lumMod val="50000"/>
                  <a:shade val="67500"/>
                  <a:satMod val="115000"/>
                </a:schemeClr>
              </a:gs>
              <a:gs pos="100000">
                <a:schemeClr val="tx2">
                  <a:lumMod val="50000"/>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Rectangle 27"/>
          <p:cNvSpPr/>
          <p:nvPr/>
        </p:nvSpPr>
        <p:spPr>
          <a:xfrm>
            <a:off x="8081801" y="1751181"/>
            <a:ext cx="797309" cy="110802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PT"/>
          </a:p>
        </p:txBody>
      </p:sp>
      <p:sp>
        <p:nvSpPr>
          <p:cNvPr id="27" name="Oval 26"/>
          <p:cNvSpPr/>
          <p:nvPr/>
        </p:nvSpPr>
        <p:spPr>
          <a:xfrm>
            <a:off x="8199655" y="1964509"/>
            <a:ext cx="561600" cy="561232"/>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978779">
            <a:off x="3926744" y="3010398"/>
            <a:ext cx="1336225" cy="1336225"/>
          </a:xfrm>
          <a:prstGeom prst="rect">
            <a:avLst/>
          </a:prstGeom>
          <a:effectLst>
            <a:glow rad="228600">
              <a:schemeClr val="accent2">
                <a:satMod val="175000"/>
                <a:alpha val="40000"/>
              </a:schemeClr>
            </a:glow>
          </a:effectLst>
        </p:spPr>
      </p:pic>
      <p:sp>
        <p:nvSpPr>
          <p:cNvPr id="32" name="Oval 31"/>
          <p:cNvSpPr/>
          <p:nvPr/>
        </p:nvSpPr>
        <p:spPr>
          <a:xfrm>
            <a:off x="7831342" y="2915700"/>
            <a:ext cx="1307946" cy="1306800"/>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1593984676"/>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PLATFORM – AFTER 1 MIN </a:t>
            </a:r>
            <a:endParaRPr lang="pt-PT"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5" name="Rectangle 4"/>
          <p:cNvSpPr/>
          <p:nvPr/>
        </p:nvSpPr>
        <p:spPr>
          <a:xfrm>
            <a:off x="902208" y="1694688"/>
            <a:ext cx="8241792" cy="474308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Right Arrow 30"/>
          <p:cNvSpPr/>
          <p:nvPr/>
        </p:nvSpPr>
        <p:spPr>
          <a:xfrm rot="20558635">
            <a:off x="4922081" y="2606231"/>
            <a:ext cx="3208739" cy="843745"/>
          </a:xfrm>
          <a:prstGeom prst="rightArrow">
            <a:avLst/>
          </a:prstGeom>
          <a:gradFill flip="none" rotWithShape="1">
            <a:gsLst>
              <a:gs pos="0">
                <a:srgbClr val="92D050"/>
              </a:gs>
              <a:gs pos="100000">
                <a:srgbClr val="773435"/>
              </a:gs>
            </a:gsLst>
            <a:lin ang="10800000" scaled="1"/>
            <a:tileRect/>
          </a:gra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PT"/>
          </a:p>
        </p:txBody>
      </p:sp>
      <p:sp>
        <p:nvSpPr>
          <p:cNvPr id="6" name="Oval 5"/>
          <p:cNvSpPr/>
          <p:nvPr/>
        </p:nvSpPr>
        <p:spPr>
          <a:xfrm>
            <a:off x="768443" y="1856653"/>
            <a:ext cx="280800" cy="281354"/>
          </a:xfrm>
          <a:prstGeom prst="ellipse">
            <a:avLst/>
          </a:prstGeom>
          <a:solidFill>
            <a:srgbClr val="2E3037"/>
          </a:solidFill>
          <a:ln w="9525">
            <a:solidFill>
              <a:srgbClr val="999F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PT" dirty="0"/>
          </a:p>
        </p:txBody>
      </p:sp>
      <p:sp>
        <p:nvSpPr>
          <p:cNvPr id="8" name="Rectangle 7"/>
          <p:cNvSpPr/>
          <p:nvPr/>
        </p:nvSpPr>
        <p:spPr>
          <a:xfrm>
            <a:off x="908843" y="5398477"/>
            <a:ext cx="8235157" cy="1039298"/>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Rectangle 8"/>
          <p:cNvSpPr/>
          <p:nvPr/>
        </p:nvSpPr>
        <p:spPr>
          <a:xfrm rot="16200000">
            <a:off x="3451609"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0" name="Rectangle 9"/>
          <p:cNvSpPr/>
          <p:nvPr/>
        </p:nvSpPr>
        <p:spPr>
          <a:xfrm rot="16200000">
            <a:off x="7401017" y="5844867"/>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 name="Rectangle 10"/>
          <p:cNvSpPr/>
          <p:nvPr/>
        </p:nvSpPr>
        <p:spPr>
          <a:xfrm rot="16200000">
            <a:off x="7888588" y="5844868"/>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Rectangle 11"/>
          <p:cNvSpPr/>
          <p:nvPr/>
        </p:nvSpPr>
        <p:spPr>
          <a:xfrm rot="16200000">
            <a:off x="8380220" y="5844868"/>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p:cNvSpPr/>
          <p:nvPr/>
        </p:nvSpPr>
        <p:spPr>
          <a:xfrm rot="16200000">
            <a:off x="5433676"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ctangle 13"/>
          <p:cNvSpPr/>
          <p:nvPr/>
        </p:nvSpPr>
        <p:spPr>
          <a:xfrm rot="16200000">
            <a:off x="5931318"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Rectangle 14"/>
          <p:cNvSpPr/>
          <p:nvPr/>
        </p:nvSpPr>
        <p:spPr>
          <a:xfrm rot="16200000">
            <a:off x="6428146"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p:cNvSpPr/>
          <p:nvPr/>
        </p:nvSpPr>
        <p:spPr>
          <a:xfrm rot="16200000">
            <a:off x="6917748" y="5844867"/>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p:cNvSpPr/>
          <p:nvPr/>
        </p:nvSpPr>
        <p:spPr>
          <a:xfrm rot="16200000">
            <a:off x="3947268"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Rectangle 17"/>
          <p:cNvSpPr/>
          <p:nvPr/>
        </p:nvSpPr>
        <p:spPr>
          <a:xfrm rot="16200000">
            <a:off x="4442953"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Rectangle 18"/>
          <p:cNvSpPr/>
          <p:nvPr/>
        </p:nvSpPr>
        <p:spPr>
          <a:xfrm rot="16200000">
            <a:off x="4936848"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p:cNvSpPr/>
          <p:nvPr/>
        </p:nvSpPr>
        <p:spPr>
          <a:xfrm rot="16200000">
            <a:off x="1491174" y="5851629"/>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p:cNvSpPr/>
          <p:nvPr/>
        </p:nvSpPr>
        <p:spPr>
          <a:xfrm rot="16200000">
            <a:off x="1977508" y="5851629"/>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p:cNvSpPr/>
          <p:nvPr/>
        </p:nvSpPr>
        <p:spPr>
          <a:xfrm rot="16200000">
            <a:off x="2470127" y="5848699"/>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p:cNvSpPr/>
          <p:nvPr/>
        </p:nvSpPr>
        <p:spPr>
          <a:xfrm rot="16200000">
            <a:off x="2959076"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4" name="Rectangle 23"/>
          <p:cNvSpPr/>
          <p:nvPr/>
        </p:nvSpPr>
        <p:spPr>
          <a:xfrm rot="16200000">
            <a:off x="991926" y="5851629"/>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5" name="Rectangle 24"/>
          <p:cNvSpPr/>
          <p:nvPr/>
        </p:nvSpPr>
        <p:spPr>
          <a:xfrm rot="16200000">
            <a:off x="547022" y="5876750"/>
            <a:ext cx="916206" cy="205835"/>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Rectangle 25"/>
          <p:cNvSpPr/>
          <p:nvPr/>
        </p:nvSpPr>
        <p:spPr>
          <a:xfrm>
            <a:off x="908843" y="5855677"/>
            <a:ext cx="8235157" cy="219808"/>
          </a:xfrm>
          <a:prstGeom prst="rect">
            <a:avLst/>
          </a:prstGeom>
          <a:gradFill flip="none" rotWithShape="1">
            <a:gsLst>
              <a:gs pos="0">
                <a:schemeClr val="tx2">
                  <a:lumMod val="50000"/>
                  <a:shade val="30000"/>
                  <a:satMod val="115000"/>
                </a:schemeClr>
              </a:gs>
              <a:gs pos="50000">
                <a:schemeClr val="tx2">
                  <a:lumMod val="50000"/>
                  <a:shade val="67500"/>
                  <a:satMod val="115000"/>
                </a:schemeClr>
              </a:gs>
              <a:gs pos="100000">
                <a:schemeClr val="tx2">
                  <a:lumMod val="50000"/>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Rectangle 27"/>
          <p:cNvSpPr/>
          <p:nvPr/>
        </p:nvSpPr>
        <p:spPr>
          <a:xfrm>
            <a:off x="8081801" y="1751181"/>
            <a:ext cx="797309" cy="110802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PT"/>
          </a:p>
        </p:txBody>
      </p:sp>
      <p:sp>
        <p:nvSpPr>
          <p:cNvPr id="27" name="Oval 26"/>
          <p:cNvSpPr/>
          <p:nvPr/>
        </p:nvSpPr>
        <p:spPr>
          <a:xfrm>
            <a:off x="8199655" y="1964509"/>
            <a:ext cx="561600" cy="561232"/>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626477">
            <a:off x="4008414" y="3044322"/>
            <a:ext cx="1336225" cy="1336225"/>
          </a:xfrm>
          <a:prstGeom prst="rect">
            <a:avLst/>
          </a:prstGeom>
          <a:effectLst>
            <a:glow rad="228600">
              <a:schemeClr val="accent6">
                <a:satMod val="175000"/>
                <a:alpha val="40000"/>
              </a:schemeClr>
            </a:glow>
          </a:effectLst>
        </p:spPr>
      </p:pic>
      <p:sp>
        <p:nvSpPr>
          <p:cNvPr id="32" name="Oval 31"/>
          <p:cNvSpPr/>
          <p:nvPr/>
        </p:nvSpPr>
        <p:spPr>
          <a:xfrm>
            <a:off x="7831342" y="2915700"/>
            <a:ext cx="1307946" cy="1306800"/>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1780968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30174" y="3077050"/>
            <a:ext cx="7541683" cy="709800"/>
          </a:xfrm>
        </p:spPr>
        <p:txBody>
          <a:bodyPr/>
          <a:lstStyle/>
          <a:p>
            <a:r>
              <a:rPr lang="en-GB" dirty="0"/>
              <a:t>USER STEPS OUTSIDE THE PLATFORM</a:t>
            </a:r>
            <a:endParaRPr lang="pt-PT"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1502878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PLATFORM - VALID</a:t>
            </a:r>
            <a:endParaRPr lang="pt-PT"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
        <p:nvSpPr>
          <p:cNvPr id="5" name="Rectangle 4"/>
          <p:cNvSpPr/>
          <p:nvPr/>
        </p:nvSpPr>
        <p:spPr>
          <a:xfrm>
            <a:off x="902208" y="1694688"/>
            <a:ext cx="8241792" cy="474308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Oval 5"/>
          <p:cNvSpPr/>
          <p:nvPr/>
        </p:nvSpPr>
        <p:spPr>
          <a:xfrm>
            <a:off x="768443" y="1856653"/>
            <a:ext cx="280800" cy="281354"/>
          </a:xfrm>
          <a:prstGeom prst="ellipse">
            <a:avLst/>
          </a:prstGeom>
          <a:solidFill>
            <a:srgbClr val="2E3037"/>
          </a:solidFill>
          <a:ln w="9525">
            <a:solidFill>
              <a:srgbClr val="999F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PT" dirty="0"/>
          </a:p>
        </p:txBody>
      </p:sp>
      <p:sp>
        <p:nvSpPr>
          <p:cNvPr id="8" name="Rectangle 7"/>
          <p:cNvSpPr/>
          <p:nvPr/>
        </p:nvSpPr>
        <p:spPr>
          <a:xfrm>
            <a:off x="908843" y="5398477"/>
            <a:ext cx="8235157" cy="1039298"/>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Rectangle 8"/>
          <p:cNvSpPr/>
          <p:nvPr/>
        </p:nvSpPr>
        <p:spPr>
          <a:xfrm rot="16200000">
            <a:off x="3451609"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0" name="Rectangle 9"/>
          <p:cNvSpPr/>
          <p:nvPr/>
        </p:nvSpPr>
        <p:spPr>
          <a:xfrm rot="16200000">
            <a:off x="7401017" y="5844867"/>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 name="Rectangle 10"/>
          <p:cNvSpPr/>
          <p:nvPr/>
        </p:nvSpPr>
        <p:spPr>
          <a:xfrm rot="16200000">
            <a:off x="7888588" y="5844868"/>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Rectangle 11"/>
          <p:cNvSpPr/>
          <p:nvPr/>
        </p:nvSpPr>
        <p:spPr>
          <a:xfrm rot="16200000">
            <a:off x="8380220" y="5844868"/>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p:cNvSpPr/>
          <p:nvPr/>
        </p:nvSpPr>
        <p:spPr>
          <a:xfrm rot="16200000">
            <a:off x="5433676"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ctangle 13"/>
          <p:cNvSpPr/>
          <p:nvPr/>
        </p:nvSpPr>
        <p:spPr>
          <a:xfrm rot="16200000">
            <a:off x="5931318"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Rectangle 14"/>
          <p:cNvSpPr/>
          <p:nvPr/>
        </p:nvSpPr>
        <p:spPr>
          <a:xfrm rot="16200000">
            <a:off x="6428146"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p:cNvSpPr/>
          <p:nvPr/>
        </p:nvSpPr>
        <p:spPr>
          <a:xfrm rot="16200000">
            <a:off x="6917748" y="5844867"/>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p:cNvSpPr/>
          <p:nvPr/>
        </p:nvSpPr>
        <p:spPr>
          <a:xfrm rot="16200000">
            <a:off x="3947268"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Rectangle 17"/>
          <p:cNvSpPr/>
          <p:nvPr/>
        </p:nvSpPr>
        <p:spPr>
          <a:xfrm rot="16200000">
            <a:off x="4442953"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Rectangle 18"/>
          <p:cNvSpPr/>
          <p:nvPr/>
        </p:nvSpPr>
        <p:spPr>
          <a:xfrm rot="16200000">
            <a:off x="4936848"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p:cNvSpPr/>
          <p:nvPr/>
        </p:nvSpPr>
        <p:spPr>
          <a:xfrm rot="16200000">
            <a:off x="1491174" y="5851629"/>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p:cNvSpPr/>
          <p:nvPr/>
        </p:nvSpPr>
        <p:spPr>
          <a:xfrm rot="16200000">
            <a:off x="1977508" y="5851629"/>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p:cNvSpPr/>
          <p:nvPr/>
        </p:nvSpPr>
        <p:spPr>
          <a:xfrm rot="16200000">
            <a:off x="2470127" y="5848699"/>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p:cNvSpPr/>
          <p:nvPr/>
        </p:nvSpPr>
        <p:spPr>
          <a:xfrm rot="16200000">
            <a:off x="2959076"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4" name="Rectangle 23"/>
          <p:cNvSpPr/>
          <p:nvPr/>
        </p:nvSpPr>
        <p:spPr>
          <a:xfrm rot="16200000">
            <a:off x="991926" y="5851629"/>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5" name="Rectangle 24"/>
          <p:cNvSpPr/>
          <p:nvPr/>
        </p:nvSpPr>
        <p:spPr>
          <a:xfrm rot="16200000">
            <a:off x="547022" y="5876750"/>
            <a:ext cx="916206" cy="205835"/>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Rectangle 25"/>
          <p:cNvSpPr/>
          <p:nvPr/>
        </p:nvSpPr>
        <p:spPr>
          <a:xfrm>
            <a:off x="908843" y="5855677"/>
            <a:ext cx="8235157" cy="219808"/>
          </a:xfrm>
          <a:prstGeom prst="rect">
            <a:avLst/>
          </a:prstGeom>
          <a:gradFill flip="none" rotWithShape="1">
            <a:gsLst>
              <a:gs pos="0">
                <a:schemeClr val="tx2">
                  <a:lumMod val="50000"/>
                  <a:shade val="30000"/>
                  <a:satMod val="115000"/>
                </a:schemeClr>
              </a:gs>
              <a:gs pos="50000">
                <a:schemeClr val="tx2">
                  <a:lumMod val="50000"/>
                  <a:shade val="67500"/>
                  <a:satMod val="115000"/>
                </a:schemeClr>
              </a:gs>
              <a:gs pos="100000">
                <a:schemeClr val="tx2">
                  <a:lumMod val="50000"/>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Rectangle 27"/>
          <p:cNvSpPr/>
          <p:nvPr/>
        </p:nvSpPr>
        <p:spPr>
          <a:xfrm>
            <a:off x="8081801" y="1751181"/>
            <a:ext cx="797309" cy="110802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PT"/>
          </a:p>
        </p:txBody>
      </p:sp>
      <p:sp>
        <p:nvSpPr>
          <p:cNvPr id="27" name="Oval 26"/>
          <p:cNvSpPr/>
          <p:nvPr/>
        </p:nvSpPr>
        <p:spPr>
          <a:xfrm>
            <a:off x="8199655" y="1964509"/>
            <a:ext cx="561600" cy="561232"/>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2" name="Oval 31"/>
          <p:cNvSpPr/>
          <p:nvPr/>
        </p:nvSpPr>
        <p:spPr>
          <a:xfrm>
            <a:off x="7831342" y="2915700"/>
            <a:ext cx="1307946" cy="1306800"/>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7580" y="1829833"/>
            <a:ext cx="1336225" cy="1336225"/>
          </a:xfrm>
          <a:prstGeom prst="rect">
            <a:avLst/>
          </a:prstGeom>
          <a:effectLst>
            <a:glow rad="228600">
              <a:schemeClr val="accent3">
                <a:satMod val="175000"/>
                <a:alpha val="40000"/>
              </a:schemeClr>
            </a:glow>
          </a:effectLst>
        </p:spPr>
      </p:pic>
    </p:spTree>
    <p:extLst>
      <p:ext uri="{BB962C8B-B14F-4D97-AF65-F5344CB8AC3E}">
        <p14:creationId xmlns:p14="http://schemas.microsoft.com/office/powerpoint/2010/main" val="282548891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6" name="Google Shape;86;p14"/>
          <p:cNvSpPr txBox="1">
            <a:spLocks noGrp="1"/>
          </p:cNvSpPr>
          <p:nvPr>
            <p:ph type="subTitle" idx="4294967295"/>
          </p:nvPr>
        </p:nvSpPr>
        <p:spPr>
          <a:xfrm>
            <a:off x="2002275" y="531000"/>
            <a:ext cx="6671400" cy="1483566"/>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3600" b="1" dirty="0"/>
              <a:t>Bárbara Ramalho</a:t>
            </a:r>
            <a:endParaRPr sz="3600" b="1" dirty="0">
              <a:solidFill>
                <a:srgbClr val="F3F3F3"/>
              </a:solidFill>
            </a:endParaRPr>
          </a:p>
        </p:txBody>
      </p:sp>
      <p:pic>
        <p:nvPicPr>
          <p:cNvPr id="88" name="Google Shape;88;p14"/>
          <p:cNvPicPr preferRelativeResize="0"/>
          <p:nvPr/>
        </p:nvPicPr>
        <p:blipFill>
          <a:blip r:embed="rId3"/>
          <a:stretch>
            <a:fillRect/>
          </a:stretch>
        </p:blipFill>
        <p:spPr>
          <a:xfrm>
            <a:off x="148349" y="529566"/>
            <a:ext cx="1485000" cy="1485000"/>
          </a:xfrm>
          <a:prstGeom prst="ellipse">
            <a:avLst/>
          </a:prstGeom>
          <a:noFill/>
          <a:ln w="9525" cap="flat" cmpd="sng">
            <a:solidFill>
              <a:srgbClr val="2E3037"/>
            </a:solidFill>
            <a:prstDash val="solid"/>
            <a:round/>
            <a:headEnd type="none" w="sm" len="sm"/>
            <a:tailEnd type="none" w="sm" len="sm"/>
          </a:ln>
        </p:spPr>
      </p:pic>
      <p:sp>
        <p:nvSpPr>
          <p:cNvPr id="89" name="Google Shape;89;p14"/>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
        <p:nvSpPr>
          <p:cNvPr id="7" name="Google Shape;86;p14"/>
          <p:cNvSpPr txBox="1">
            <a:spLocks/>
          </p:cNvSpPr>
          <p:nvPr/>
        </p:nvSpPr>
        <p:spPr>
          <a:xfrm>
            <a:off x="2002275" y="2741887"/>
            <a:ext cx="6671400" cy="14835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F3F3F3"/>
              </a:buClr>
              <a:buSzPts val="3000"/>
              <a:buFont typeface="Quicksand"/>
              <a:buChar char="◦"/>
              <a:defRPr sz="3000" b="0" i="0" u="none" strike="noStrike" cap="none">
                <a:solidFill>
                  <a:srgbClr val="F3F3F3"/>
                </a:solidFill>
                <a:latin typeface="Quicksand"/>
                <a:ea typeface="Quicksand"/>
                <a:cs typeface="Quicksand"/>
                <a:sym typeface="Quicksand"/>
              </a:defRPr>
            </a:lvl1pPr>
            <a:lvl2pPr marL="914400" marR="0" lvl="1" indent="-381000" algn="l" rtl="0">
              <a:lnSpc>
                <a:spcPct val="100000"/>
              </a:lnSpc>
              <a:spcBef>
                <a:spcPts val="0"/>
              </a:spcBef>
              <a:spcAft>
                <a:spcPts val="0"/>
              </a:spcAft>
              <a:buClr>
                <a:srgbClr val="F3F3F3"/>
              </a:buClr>
              <a:buSzPts val="2400"/>
              <a:buFont typeface="Quicksand"/>
              <a:buChar char="▫"/>
              <a:defRPr sz="2400" b="0" i="0" u="none" strike="noStrike" cap="none">
                <a:solidFill>
                  <a:srgbClr val="F3F3F3"/>
                </a:solidFill>
                <a:latin typeface="Quicksand"/>
                <a:ea typeface="Quicksand"/>
                <a:cs typeface="Quicksand"/>
                <a:sym typeface="Quicksand"/>
              </a:defRPr>
            </a:lvl2pPr>
            <a:lvl3pPr marL="1371600" marR="0" lvl="2" indent="-381000" algn="l" rtl="0">
              <a:lnSpc>
                <a:spcPct val="100000"/>
              </a:lnSpc>
              <a:spcBef>
                <a:spcPts val="0"/>
              </a:spcBef>
              <a:spcAft>
                <a:spcPts val="0"/>
              </a:spcAft>
              <a:buClr>
                <a:srgbClr val="F3F3F3"/>
              </a:buClr>
              <a:buSzPts val="2400"/>
              <a:buFont typeface="Quicksand"/>
              <a:buChar char="■"/>
              <a:defRPr sz="2400" b="0" i="0" u="none" strike="noStrike" cap="none">
                <a:solidFill>
                  <a:srgbClr val="F3F3F3"/>
                </a:solidFill>
                <a:latin typeface="Quicksand"/>
                <a:ea typeface="Quicksand"/>
                <a:cs typeface="Quicksand"/>
                <a:sym typeface="Quicksand"/>
              </a:defRPr>
            </a:lvl3pPr>
            <a:lvl4pPr marL="1828800" marR="0" lvl="3"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4pPr>
            <a:lvl5pPr marL="2286000" marR="0" lvl="4"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5pPr>
            <a:lvl6pPr marL="2743200" marR="0" lvl="5"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6pPr>
            <a:lvl7pPr marL="3200400" marR="0" lvl="6"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7pPr>
            <a:lvl8pPr marL="3657600" marR="0" lvl="7"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8pPr>
            <a:lvl9pPr marL="4114800" marR="0" lvl="8"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9pPr>
          </a:lstStyle>
          <a:p>
            <a:pPr marL="0" indent="0">
              <a:buFont typeface="Quicksand"/>
              <a:buNone/>
            </a:pPr>
            <a:r>
              <a:rPr lang="pt-PT" sz="3600" b="1" dirty="0"/>
              <a:t>Mafalda Morgado</a:t>
            </a:r>
          </a:p>
        </p:txBody>
      </p:sp>
      <p:pic>
        <p:nvPicPr>
          <p:cNvPr id="8" name="Google Shape;88;p14"/>
          <p:cNvPicPr preferRelativeResize="0"/>
          <p:nvPr/>
        </p:nvPicPr>
        <p:blipFill>
          <a:blip r:embed="rId4">
            <a:extLst>
              <a:ext uri="{28A0092B-C50C-407E-A947-70E740481C1C}">
                <a14:useLocalDpi xmlns:a14="http://schemas.microsoft.com/office/drawing/2010/main" val="0"/>
              </a:ext>
            </a:extLst>
          </a:blip>
          <a:stretch>
            <a:fillRect/>
          </a:stretch>
        </p:blipFill>
        <p:spPr>
          <a:xfrm>
            <a:off x="148349" y="2740453"/>
            <a:ext cx="1485000" cy="1485000"/>
          </a:xfrm>
          <a:prstGeom prst="ellipse">
            <a:avLst/>
          </a:prstGeom>
          <a:noFill/>
          <a:ln w="9525" cap="flat" cmpd="sng">
            <a:solidFill>
              <a:srgbClr val="2E3037"/>
            </a:solidFill>
            <a:prstDash val="solid"/>
            <a:round/>
            <a:headEnd type="none" w="sm" len="sm"/>
            <a:tailEnd type="none" w="sm" len="sm"/>
          </a:ln>
        </p:spPr>
      </p:pic>
      <p:sp>
        <p:nvSpPr>
          <p:cNvPr id="9" name="Google Shape;86;p14"/>
          <p:cNvSpPr txBox="1">
            <a:spLocks/>
          </p:cNvSpPr>
          <p:nvPr/>
        </p:nvSpPr>
        <p:spPr>
          <a:xfrm>
            <a:off x="2002275" y="4815054"/>
            <a:ext cx="6671400" cy="14835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F3F3F3"/>
              </a:buClr>
              <a:buSzPts val="3000"/>
              <a:buFont typeface="Quicksand"/>
              <a:buChar char="◦"/>
              <a:defRPr sz="3000" b="0" i="0" u="none" strike="noStrike" cap="none">
                <a:solidFill>
                  <a:srgbClr val="F3F3F3"/>
                </a:solidFill>
                <a:latin typeface="Quicksand"/>
                <a:ea typeface="Quicksand"/>
                <a:cs typeface="Quicksand"/>
                <a:sym typeface="Quicksand"/>
              </a:defRPr>
            </a:lvl1pPr>
            <a:lvl2pPr marL="914400" marR="0" lvl="1" indent="-381000" algn="l" rtl="0">
              <a:lnSpc>
                <a:spcPct val="100000"/>
              </a:lnSpc>
              <a:spcBef>
                <a:spcPts val="0"/>
              </a:spcBef>
              <a:spcAft>
                <a:spcPts val="0"/>
              </a:spcAft>
              <a:buClr>
                <a:srgbClr val="F3F3F3"/>
              </a:buClr>
              <a:buSzPts val="2400"/>
              <a:buFont typeface="Quicksand"/>
              <a:buChar char="▫"/>
              <a:defRPr sz="2400" b="0" i="0" u="none" strike="noStrike" cap="none">
                <a:solidFill>
                  <a:srgbClr val="F3F3F3"/>
                </a:solidFill>
                <a:latin typeface="Quicksand"/>
                <a:ea typeface="Quicksand"/>
                <a:cs typeface="Quicksand"/>
                <a:sym typeface="Quicksand"/>
              </a:defRPr>
            </a:lvl2pPr>
            <a:lvl3pPr marL="1371600" marR="0" lvl="2" indent="-381000" algn="l" rtl="0">
              <a:lnSpc>
                <a:spcPct val="100000"/>
              </a:lnSpc>
              <a:spcBef>
                <a:spcPts val="0"/>
              </a:spcBef>
              <a:spcAft>
                <a:spcPts val="0"/>
              </a:spcAft>
              <a:buClr>
                <a:srgbClr val="F3F3F3"/>
              </a:buClr>
              <a:buSzPts val="2400"/>
              <a:buFont typeface="Quicksand"/>
              <a:buChar char="■"/>
              <a:defRPr sz="2400" b="0" i="0" u="none" strike="noStrike" cap="none">
                <a:solidFill>
                  <a:srgbClr val="F3F3F3"/>
                </a:solidFill>
                <a:latin typeface="Quicksand"/>
                <a:ea typeface="Quicksand"/>
                <a:cs typeface="Quicksand"/>
                <a:sym typeface="Quicksand"/>
              </a:defRPr>
            </a:lvl3pPr>
            <a:lvl4pPr marL="1828800" marR="0" lvl="3"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4pPr>
            <a:lvl5pPr marL="2286000" marR="0" lvl="4"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5pPr>
            <a:lvl6pPr marL="2743200" marR="0" lvl="5"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6pPr>
            <a:lvl7pPr marL="3200400" marR="0" lvl="6"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7pPr>
            <a:lvl8pPr marL="3657600" marR="0" lvl="7"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8pPr>
            <a:lvl9pPr marL="4114800" marR="0" lvl="8"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9pPr>
          </a:lstStyle>
          <a:p>
            <a:pPr marL="0" indent="0">
              <a:buFont typeface="Quicksand"/>
              <a:buNone/>
            </a:pPr>
            <a:r>
              <a:rPr lang="pt-PT" sz="3600" b="1" dirty="0"/>
              <a:t>Nádia Mourão</a:t>
            </a:r>
          </a:p>
        </p:txBody>
      </p:sp>
      <p:pic>
        <p:nvPicPr>
          <p:cNvPr id="10" name="Google Shape;88;p14"/>
          <p:cNvPicPr preferRelativeResize="0"/>
          <p:nvPr/>
        </p:nvPicPr>
        <p:blipFill>
          <a:blip r:embed="rId5">
            <a:extLst>
              <a:ext uri="{28A0092B-C50C-407E-A947-70E740481C1C}">
                <a14:useLocalDpi xmlns:a14="http://schemas.microsoft.com/office/drawing/2010/main" val="0"/>
              </a:ext>
            </a:extLst>
          </a:blip>
          <a:stretch>
            <a:fillRect/>
          </a:stretch>
        </p:blipFill>
        <p:spPr>
          <a:xfrm>
            <a:off x="148349" y="4815054"/>
            <a:ext cx="1485000" cy="1485000"/>
          </a:xfrm>
          <a:prstGeom prst="ellipse">
            <a:avLst/>
          </a:prstGeom>
          <a:noFill/>
          <a:ln w="9525" cap="flat" cmpd="sng">
            <a:solidFill>
              <a:srgbClr val="2E3037"/>
            </a:solidFill>
            <a:prstDash val="solid"/>
            <a:round/>
            <a:headEnd type="none" w="sm" len="sm"/>
            <a:tailEnd type="none" w="sm" len="sm"/>
          </a:ln>
        </p:spPr>
      </p:pic>
      <p:sp>
        <p:nvSpPr>
          <p:cNvPr id="2" name="TextBox 1"/>
          <p:cNvSpPr txBox="1"/>
          <p:nvPr/>
        </p:nvSpPr>
        <p:spPr>
          <a:xfrm>
            <a:off x="2002275" y="1706789"/>
            <a:ext cx="3767328" cy="307777"/>
          </a:xfrm>
          <a:prstGeom prst="rect">
            <a:avLst/>
          </a:prstGeom>
          <a:noFill/>
        </p:spPr>
        <p:txBody>
          <a:bodyPr wrap="square" rtlCol="0">
            <a:spAutoFit/>
          </a:bodyPr>
          <a:lstStyle/>
          <a:p>
            <a:r>
              <a:rPr lang="pt-PT" b="1" dirty="0"/>
              <a:t>GROUP MANAGER </a:t>
            </a:r>
            <a:endParaRPr lang="pt-PT" b="1" dirty="0">
              <a:effectLst/>
            </a:endParaRPr>
          </a:p>
        </p:txBody>
      </p:sp>
      <p:sp>
        <p:nvSpPr>
          <p:cNvPr id="12" name="TextBox 11"/>
          <p:cNvSpPr txBox="1"/>
          <p:nvPr/>
        </p:nvSpPr>
        <p:spPr>
          <a:xfrm>
            <a:off x="2002275" y="3917676"/>
            <a:ext cx="3767328" cy="307777"/>
          </a:xfrm>
          <a:prstGeom prst="rect">
            <a:avLst/>
          </a:prstGeom>
          <a:noFill/>
        </p:spPr>
        <p:txBody>
          <a:bodyPr wrap="square" rtlCol="0">
            <a:spAutoFit/>
          </a:bodyPr>
          <a:lstStyle/>
          <a:p>
            <a:r>
              <a:rPr lang="pt-PT" b="1" dirty="0"/>
              <a:t>RESEARCHER </a:t>
            </a:r>
            <a:endParaRPr lang="pt-PT" b="1" dirty="0">
              <a:effectLst/>
            </a:endParaRPr>
          </a:p>
        </p:txBody>
      </p:sp>
      <p:sp>
        <p:nvSpPr>
          <p:cNvPr id="13" name="TextBox 12"/>
          <p:cNvSpPr txBox="1"/>
          <p:nvPr/>
        </p:nvSpPr>
        <p:spPr>
          <a:xfrm>
            <a:off x="2002275" y="5990843"/>
            <a:ext cx="3767328" cy="307777"/>
          </a:xfrm>
          <a:prstGeom prst="rect">
            <a:avLst/>
          </a:prstGeom>
          <a:noFill/>
        </p:spPr>
        <p:txBody>
          <a:bodyPr wrap="square" rtlCol="0">
            <a:spAutoFit/>
          </a:bodyPr>
          <a:lstStyle/>
          <a:p>
            <a:r>
              <a:rPr lang="pt-PT" b="1" dirty="0"/>
              <a:t>DESIGNER </a:t>
            </a:r>
            <a:endParaRPr lang="pt-PT" b="1" dirty="0">
              <a:effectLst/>
            </a:endParaRP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PLATFORM - VALID</a:t>
            </a:r>
            <a:endParaRPr lang="pt-PT"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
        <p:nvSpPr>
          <p:cNvPr id="5" name="Rectangle 4"/>
          <p:cNvSpPr/>
          <p:nvPr/>
        </p:nvSpPr>
        <p:spPr>
          <a:xfrm>
            <a:off x="902208" y="1694688"/>
            <a:ext cx="8241792" cy="474308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Oval 5"/>
          <p:cNvSpPr/>
          <p:nvPr/>
        </p:nvSpPr>
        <p:spPr>
          <a:xfrm>
            <a:off x="768443" y="1856653"/>
            <a:ext cx="280800" cy="281354"/>
          </a:xfrm>
          <a:prstGeom prst="ellipse">
            <a:avLst/>
          </a:prstGeom>
          <a:solidFill>
            <a:srgbClr val="2E3037"/>
          </a:solidFill>
          <a:ln w="9525">
            <a:solidFill>
              <a:srgbClr val="999F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PT" dirty="0"/>
          </a:p>
        </p:txBody>
      </p:sp>
      <p:sp>
        <p:nvSpPr>
          <p:cNvPr id="8" name="Rectangle 7"/>
          <p:cNvSpPr/>
          <p:nvPr/>
        </p:nvSpPr>
        <p:spPr>
          <a:xfrm>
            <a:off x="908843" y="5398477"/>
            <a:ext cx="8235157" cy="1039298"/>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Rectangle 8"/>
          <p:cNvSpPr/>
          <p:nvPr/>
        </p:nvSpPr>
        <p:spPr>
          <a:xfrm rot="16200000">
            <a:off x="3451609"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0" name="Rectangle 9"/>
          <p:cNvSpPr/>
          <p:nvPr/>
        </p:nvSpPr>
        <p:spPr>
          <a:xfrm rot="16200000">
            <a:off x="7401017" y="5844867"/>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 name="Rectangle 10"/>
          <p:cNvSpPr/>
          <p:nvPr/>
        </p:nvSpPr>
        <p:spPr>
          <a:xfrm rot="16200000">
            <a:off x="7888588" y="5844868"/>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Rectangle 11"/>
          <p:cNvSpPr/>
          <p:nvPr/>
        </p:nvSpPr>
        <p:spPr>
          <a:xfrm rot="16200000">
            <a:off x="8380220" y="5844868"/>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p:cNvSpPr/>
          <p:nvPr/>
        </p:nvSpPr>
        <p:spPr>
          <a:xfrm rot="16200000">
            <a:off x="5433676"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ctangle 13"/>
          <p:cNvSpPr/>
          <p:nvPr/>
        </p:nvSpPr>
        <p:spPr>
          <a:xfrm rot="16200000">
            <a:off x="5931318"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Rectangle 14"/>
          <p:cNvSpPr/>
          <p:nvPr/>
        </p:nvSpPr>
        <p:spPr>
          <a:xfrm rot="16200000">
            <a:off x="6428146"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p:cNvSpPr/>
          <p:nvPr/>
        </p:nvSpPr>
        <p:spPr>
          <a:xfrm rot="16200000">
            <a:off x="6917748" y="5844867"/>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p:cNvSpPr/>
          <p:nvPr/>
        </p:nvSpPr>
        <p:spPr>
          <a:xfrm rot="16200000">
            <a:off x="3947268"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Rectangle 17"/>
          <p:cNvSpPr/>
          <p:nvPr/>
        </p:nvSpPr>
        <p:spPr>
          <a:xfrm rot="16200000">
            <a:off x="4442953"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Rectangle 18"/>
          <p:cNvSpPr/>
          <p:nvPr/>
        </p:nvSpPr>
        <p:spPr>
          <a:xfrm rot="16200000">
            <a:off x="4936848"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p:cNvSpPr/>
          <p:nvPr/>
        </p:nvSpPr>
        <p:spPr>
          <a:xfrm rot="16200000">
            <a:off x="1491174" y="5851629"/>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p:cNvSpPr/>
          <p:nvPr/>
        </p:nvSpPr>
        <p:spPr>
          <a:xfrm rot="16200000">
            <a:off x="1977508" y="5851629"/>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p:cNvSpPr/>
          <p:nvPr/>
        </p:nvSpPr>
        <p:spPr>
          <a:xfrm rot="16200000">
            <a:off x="2470127" y="5848699"/>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p:cNvSpPr/>
          <p:nvPr/>
        </p:nvSpPr>
        <p:spPr>
          <a:xfrm rot="16200000">
            <a:off x="2959076"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4" name="Rectangle 23"/>
          <p:cNvSpPr/>
          <p:nvPr/>
        </p:nvSpPr>
        <p:spPr>
          <a:xfrm rot="16200000">
            <a:off x="991926" y="5851629"/>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5" name="Rectangle 24"/>
          <p:cNvSpPr/>
          <p:nvPr/>
        </p:nvSpPr>
        <p:spPr>
          <a:xfrm rot="16200000">
            <a:off x="547022" y="5876750"/>
            <a:ext cx="916206" cy="205835"/>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Rectangle 25"/>
          <p:cNvSpPr/>
          <p:nvPr/>
        </p:nvSpPr>
        <p:spPr>
          <a:xfrm>
            <a:off x="908843" y="5855677"/>
            <a:ext cx="8235157" cy="219808"/>
          </a:xfrm>
          <a:prstGeom prst="rect">
            <a:avLst/>
          </a:prstGeom>
          <a:gradFill flip="none" rotWithShape="1">
            <a:gsLst>
              <a:gs pos="0">
                <a:schemeClr val="tx2">
                  <a:lumMod val="50000"/>
                  <a:shade val="30000"/>
                  <a:satMod val="115000"/>
                </a:schemeClr>
              </a:gs>
              <a:gs pos="50000">
                <a:schemeClr val="tx2">
                  <a:lumMod val="50000"/>
                  <a:shade val="67500"/>
                  <a:satMod val="115000"/>
                </a:schemeClr>
              </a:gs>
              <a:gs pos="100000">
                <a:schemeClr val="tx2">
                  <a:lumMod val="50000"/>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Rectangle 27"/>
          <p:cNvSpPr/>
          <p:nvPr/>
        </p:nvSpPr>
        <p:spPr>
          <a:xfrm>
            <a:off x="8081801" y="1751181"/>
            <a:ext cx="797309" cy="110802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PT"/>
          </a:p>
        </p:txBody>
      </p:sp>
      <p:sp>
        <p:nvSpPr>
          <p:cNvPr id="27" name="Oval 26"/>
          <p:cNvSpPr/>
          <p:nvPr/>
        </p:nvSpPr>
        <p:spPr>
          <a:xfrm>
            <a:off x="8199655" y="1964509"/>
            <a:ext cx="561600" cy="561232"/>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2" name="Oval 31"/>
          <p:cNvSpPr/>
          <p:nvPr/>
        </p:nvSpPr>
        <p:spPr>
          <a:xfrm>
            <a:off x="7831342" y="2915700"/>
            <a:ext cx="1307946" cy="1306800"/>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0024" y="227812"/>
            <a:ext cx="1336225" cy="1336225"/>
          </a:xfrm>
          <a:prstGeom prst="rect">
            <a:avLst/>
          </a:prstGeom>
          <a:effectLst/>
        </p:spPr>
      </p:pic>
    </p:spTree>
    <p:extLst>
      <p:ext uri="{BB962C8B-B14F-4D97-AF65-F5344CB8AC3E}">
        <p14:creationId xmlns:p14="http://schemas.microsoft.com/office/powerpoint/2010/main" val="38790072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PLATFORM - VALID</a:t>
            </a:r>
            <a:endParaRPr lang="pt-PT"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
        <p:nvSpPr>
          <p:cNvPr id="5" name="Rectangle 4"/>
          <p:cNvSpPr/>
          <p:nvPr/>
        </p:nvSpPr>
        <p:spPr>
          <a:xfrm>
            <a:off x="902208" y="1694688"/>
            <a:ext cx="8241792" cy="474308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Oval 5"/>
          <p:cNvSpPr/>
          <p:nvPr/>
        </p:nvSpPr>
        <p:spPr>
          <a:xfrm>
            <a:off x="768443" y="1856653"/>
            <a:ext cx="280800" cy="281354"/>
          </a:xfrm>
          <a:prstGeom prst="ellipse">
            <a:avLst/>
          </a:prstGeom>
          <a:solidFill>
            <a:srgbClr val="2E3037"/>
          </a:solidFill>
          <a:ln w="9525">
            <a:solidFill>
              <a:srgbClr val="999F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PT" dirty="0"/>
          </a:p>
        </p:txBody>
      </p:sp>
      <p:sp>
        <p:nvSpPr>
          <p:cNvPr id="8" name="Rectangle 7"/>
          <p:cNvSpPr/>
          <p:nvPr/>
        </p:nvSpPr>
        <p:spPr>
          <a:xfrm>
            <a:off x="908843" y="5398477"/>
            <a:ext cx="8235157" cy="1039298"/>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Rectangle 8"/>
          <p:cNvSpPr/>
          <p:nvPr/>
        </p:nvSpPr>
        <p:spPr>
          <a:xfrm rot="16200000">
            <a:off x="3451609"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0" name="Rectangle 9"/>
          <p:cNvSpPr/>
          <p:nvPr/>
        </p:nvSpPr>
        <p:spPr>
          <a:xfrm rot="16200000">
            <a:off x="7401017" y="5844867"/>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 name="Rectangle 10"/>
          <p:cNvSpPr/>
          <p:nvPr/>
        </p:nvSpPr>
        <p:spPr>
          <a:xfrm rot="16200000">
            <a:off x="7888588" y="5844868"/>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Rectangle 11"/>
          <p:cNvSpPr/>
          <p:nvPr/>
        </p:nvSpPr>
        <p:spPr>
          <a:xfrm rot="16200000">
            <a:off x="8380220" y="5844868"/>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p:cNvSpPr/>
          <p:nvPr/>
        </p:nvSpPr>
        <p:spPr>
          <a:xfrm rot="16200000">
            <a:off x="5433676"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ctangle 13"/>
          <p:cNvSpPr/>
          <p:nvPr/>
        </p:nvSpPr>
        <p:spPr>
          <a:xfrm rot="16200000">
            <a:off x="5931318"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Rectangle 14"/>
          <p:cNvSpPr/>
          <p:nvPr/>
        </p:nvSpPr>
        <p:spPr>
          <a:xfrm rot="16200000">
            <a:off x="6428146"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p:cNvSpPr/>
          <p:nvPr/>
        </p:nvSpPr>
        <p:spPr>
          <a:xfrm rot="16200000">
            <a:off x="6917748" y="5844867"/>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p:cNvSpPr/>
          <p:nvPr/>
        </p:nvSpPr>
        <p:spPr>
          <a:xfrm rot="16200000">
            <a:off x="3947268"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Rectangle 17"/>
          <p:cNvSpPr/>
          <p:nvPr/>
        </p:nvSpPr>
        <p:spPr>
          <a:xfrm rot="16200000">
            <a:off x="4442953"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Rectangle 18"/>
          <p:cNvSpPr/>
          <p:nvPr/>
        </p:nvSpPr>
        <p:spPr>
          <a:xfrm rot="16200000">
            <a:off x="4936848"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p:cNvSpPr/>
          <p:nvPr/>
        </p:nvSpPr>
        <p:spPr>
          <a:xfrm rot="16200000">
            <a:off x="1491174" y="5851629"/>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p:cNvSpPr/>
          <p:nvPr/>
        </p:nvSpPr>
        <p:spPr>
          <a:xfrm rot="16200000">
            <a:off x="1977508" y="5851629"/>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p:cNvSpPr/>
          <p:nvPr/>
        </p:nvSpPr>
        <p:spPr>
          <a:xfrm rot="16200000">
            <a:off x="2470127" y="5848699"/>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p:cNvSpPr/>
          <p:nvPr/>
        </p:nvSpPr>
        <p:spPr>
          <a:xfrm rot="16200000">
            <a:off x="2959076"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4" name="Rectangle 23"/>
          <p:cNvSpPr/>
          <p:nvPr/>
        </p:nvSpPr>
        <p:spPr>
          <a:xfrm rot="16200000">
            <a:off x="991926" y="5851629"/>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5" name="Rectangle 24"/>
          <p:cNvSpPr/>
          <p:nvPr/>
        </p:nvSpPr>
        <p:spPr>
          <a:xfrm rot="16200000">
            <a:off x="547022" y="5876750"/>
            <a:ext cx="916206" cy="205835"/>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Rectangle 25"/>
          <p:cNvSpPr/>
          <p:nvPr/>
        </p:nvSpPr>
        <p:spPr>
          <a:xfrm>
            <a:off x="908843" y="5855677"/>
            <a:ext cx="8235157" cy="219808"/>
          </a:xfrm>
          <a:prstGeom prst="rect">
            <a:avLst/>
          </a:prstGeom>
          <a:gradFill flip="none" rotWithShape="1">
            <a:gsLst>
              <a:gs pos="0">
                <a:schemeClr val="tx2">
                  <a:lumMod val="50000"/>
                  <a:shade val="30000"/>
                  <a:satMod val="115000"/>
                </a:schemeClr>
              </a:gs>
              <a:gs pos="50000">
                <a:schemeClr val="tx2">
                  <a:lumMod val="50000"/>
                  <a:shade val="67500"/>
                  <a:satMod val="115000"/>
                </a:schemeClr>
              </a:gs>
              <a:gs pos="100000">
                <a:schemeClr val="tx2">
                  <a:lumMod val="50000"/>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Rectangle 27"/>
          <p:cNvSpPr/>
          <p:nvPr/>
        </p:nvSpPr>
        <p:spPr>
          <a:xfrm>
            <a:off x="8081801" y="1751181"/>
            <a:ext cx="797309" cy="110802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PT"/>
          </a:p>
        </p:txBody>
      </p:sp>
      <p:sp>
        <p:nvSpPr>
          <p:cNvPr id="27" name="Oval 26"/>
          <p:cNvSpPr/>
          <p:nvPr/>
        </p:nvSpPr>
        <p:spPr>
          <a:xfrm>
            <a:off x="8199655" y="1964509"/>
            <a:ext cx="561600" cy="561232"/>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2" name="Oval 31"/>
          <p:cNvSpPr/>
          <p:nvPr/>
        </p:nvSpPr>
        <p:spPr>
          <a:xfrm>
            <a:off x="7831342" y="2915700"/>
            <a:ext cx="1307946" cy="1306800"/>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9" name="Right Arrow 28"/>
          <p:cNvSpPr/>
          <p:nvPr/>
        </p:nvSpPr>
        <p:spPr>
          <a:xfrm>
            <a:off x="6408048" y="2125627"/>
            <a:ext cx="1704883" cy="843745"/>
          </a:xfrm>
          <a:prstGeom prst="rightArrow">
            <a:avLst/>
          </a:prstGeom>
          <a:gradFill flip="none" rotWithShape="1">
            <a:gsLst>
              <a:gs pos="0">
                <a:srgbClr val="92D050"/>
              </a:gs>
              <a:gs pos="100000">
                <a:srgbClr val="FFC000"/>
              </a:gs>
            </a:gsLst>
            <a:lin ang="10800000" scaled="1"/>
            <a:tileRect/>
          </a:gra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PT"/>
          </a:p>
        </p:txBody>
      </p:sp>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511399">
            <a:off x="5357617" y="1940375"/>
            <a:ext cx="1336225" cy="1336225"/>
          </a:xfrm>
          <a:prstGeom prst="rect">
            <a:avLst/>
          </a:prstGeom>
          <a:effectLst>
            <a:glow rad="228600">
              <a:schemeClr val="accent2">
                <a:satMod val="175000"/>
                <a:alpha val="40000"/>
              </a:schemeClr>
            </a:glow>
          </a:effectLst>
        </p:spPr>
      </p:pic>
    </p:spTree>
    <p:extLst>
      <p:ext uri="{BB962C8B-B14F-4D97-AF65-F5344CB8AC3E}">
        <p14:creationId xmlns:p14="http://schemas.microsoft.com/office/powerpoint/2010/main" val="1836047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30174" y="3077050"/>
            <a:ext cx="7443137" cy="709800"/>
          </a:xfrm>
        </p:spPr>
        <p:txBody>
          <a:bodyPr/>
          <a:lstStyle/>
          <a:p>
            <a:r>
              <a:rPr lang="en-GB" dirty="0"/>
              <a:t>LEAVING THE TRAIN </a:t>
            </a:r>
            <a:endParaRPr lang="pt-PT"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46695731"/>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PLATFORM</a:t>
            </a:r>
            <a:endParaRPr lang="pt-PT"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5" name="Rectangle 4"/>
          <p:cNvSpPr/>
          <p:nvPr/>
        </p:nvSpPr>
        <p:spPr>
          <a:xfrm>
            <a:off x="902208" y="1694688"/>
            <a:ext cx="8241792" cy="474308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Oval 5"/>
          <p:cNvSpPr/>
          <p:nvPr/>
        </p:nvSpPr>
        <p:spPr>
          <a:xfrm>
            <a:off x="768443" y="1856653"/>
            <a:ext cx="280800" cy="281354"/>
          </a:xfrm>
          <a:prstGeom prst="ellipse">
            <a:avLst/>
          </a:prstGeom>
          <a:solidFill>
            <a:srgbClr val="2E3037"/>
          </a:solidFill>
          <a:ln w="9525">
            <a:solidFill>
              <a:srgbClr val="999F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PT" dirty="0"/>
          </a:p>
        </p:txBody>
      </p:sp>
      <p:sp>
        <p:nvSpPr>
          <p:cNvPr id="8" name="Rectangle 7"/>
          <p:cNvSpPr/>
          <p:nvPr/>
        </p:nvSpPr>
        <p:spPr>
          <a:xfrm>
            <a:off x="908843" y="5398477"/>
            <a:ext cx="8235157" cy="1039298"/>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Rectangle 8"/>
          <p:cNvSpPr/>
          <p:nvPr/>
        </p:nvSpPr>
        <p:spPr>
          <a:xfrm rot="16200000">
            <a:off x="3451609"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0" name="Rectangle 9"/>
          <p:cNvSpPr/>
          <p:nvPr/>
        </p:nvSpPr>
        <p:spPr>
          <a:xfrm rot="16200000">
            <a:off x="7401017" y="5844867"/>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 name="Rectangle 10"/>
          <p:cNvSpPr/>
          <p:nvPr/>
        </p:nvSpPr>
        <p:spPr>
          <a:xfrm rot="16200000">
            <a:off x="7888588" y="5844868"/>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Rectangle 11"/>
          <p:cNvSpPr/>
          <p:nvPr/>
        </p:nvSpPr>
        <p:spPr>
          <a:xfrm rot="16200000">
            <a:off x="8380220" y="5844868"/>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p:cNvSpPr/>
          <p:nvPr/>
        </p:nvSpPr>
        <p:spPr>
          <a:xfrm rot="16200000">
            <a:off x="5433676"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ctangle 13"/>
          <p:cNvSpPr/>
          <p:nvPr/>
        </p:nvSpPr>
        <p:spPr>
          <a:xfrm rot="16200000">
            <a:off x="5931318"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Rectangle 14"/>
          <p:cNvSpPr/>
          <p:nvPr/>
        </p:nvSpPr>
        <p:spPr>
          <a:xfrm rot="16200000">
            <a:off x="6428146"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p:cNvSpPr/>
          <p:nvPr/>
        </p:nvSpPr>
        <p:spPr>
          <a:xfrm rot="16200000">
            <a:off x="6917748" y="5844867"/>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p:cNvSpPr/>
          <p:nvPr/>
        </p:nvSpPr>
        <p:spPr>
          <a:xfrm rot="16200000">
            <a:off x="3947268"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Rectangle 17"/>
          <p:cNvSpPr/>
          <p:nvPr/>
        </p:nvSpPr>
        <p:spPr>
          <a:xfrm rot="16200000">
            <a:off x="4442953"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Rectangle 18"/>
          <p:cNvSpPr/>
          <p:nvPr/>
        </p:nvSpPr>
        <p:spPr>
          <a:xfrm rot="16200000">
            <a:off x="4936848"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p:cNvSpPr/>
          <p:nvPr/>
        </p:nvSpPr>
        <p:spPr>
          <a:xfrm rot="16200000">
            <a:off x="1491174" y="5851629"/>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p:cNvSpPr/>
          <p:nvPr/>
        </p:nvSpPr>
        <p:spPr>
          <a:xfrm rot="16200000">
            <a:off x="1977508" y="5851629"/>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p:cNvSpPr/>
          <p:nvPr/>
        </p:nvSpPr>
        <p:spPr>
          <a:xfrm rot="16200000">
            <a:off x="2470127" y="5848699"/>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p:cNvSpPr/>
          <p:nvPr/>
        </p:nvSpPr>
        <p:spPr>
          <a:xfrm rot="16200000">
            <a:off x="2959076"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4" name="Rectangle 23"/>
          <p:cNvSpPr/>
          <p:nvPr/>
        </p:nvSpPr>
        <p:spPr>
          <a:xfrm rot="16200000">
            <a:off x="991926" y="5851629"/>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5" name="Rectangle 24"/>
          <p:cNvSpPr/>
          <p:nvPr/>
        </p:nvSpPr>
        <p:spPr>
          <a:xfrm rot="16200000">
            <a:off x="547022" y="5876750"/>
            <a:ext cx="916206" cy="205835"/>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Rectangle 25"/>
          <p:cNvSpPr/>
          <p:nvPr/>
        </p:nvSpPr>
        <p:spPr>
          <a:xfrm>
            <a:off x="908843" y="5855677"/>
            <a:ext cx="8235157" cy="219808"/>
          </a:xfrm>
          <a:prstGeom prst="rect">
            <a:avLst/>
          </a:prstGeom>
          <a:gradFill flip="none" rotWithShape="1">
            <a:gsLst>
              <a:gs pos="0">
                <a:schemeClr val="tx2">
                  <a:lumMod val="50000"/>
                  <a:shade val="30000"/>
                  <a:satMod val="115000"/>
                </a:schemeClr>
              </a:gs>
              <a:gs pos="50000">
                <a:schemeClr val="tx2">
                  <a:lumMod val="50000"/>
                  <a:shade val="67500"/>
                  <a:satMod val="115000"/>
                </a:schemeClr>
              </a:gs>
              <a:gs pos="100000">
                <a:schemeClr val="tx2">
                  <a:lumMod val="50000"/>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Rectangle 27"/>
          <p:cNvSpPr/>
          <p:nvPr/>
        </p:nvSpPr>
        <p:spPr>
          <a:xfrm>
            <a:off x="8081801" y="1751181"/>
            <a:ext cx="797309" cy="110802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PT"/>
          </a:p>
        </p:txBody>
      </p:sp>
      <p:sp>
        <p:nvSpPr>
          <p:cNvPr id="27" name="Oval 26"/>
          <p:cNvSpPr/>
          <p:nvPr/>
        </p:nvSpPr>
        <p:spPr>
          <a:xfrm>
            <a:off x="8199655" y="1964509"/>
            <a:ext cx="561600" cy="561232"/>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2" name="Oval 31"/>
          <p:cNvSpPr/>
          <p:nvPr/>
        </p:nvSpPr>
        <p:spPr>
          <a:xfrm>
            <a:off x="7831342" y="2915700"/>
            <a:ext cx="1307946" cy="1306800"/>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39" name="Picture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278867">
            <a:off x="1035929" y="4598456"/>
            <a:ext cx="684145" cy="684145"/>
          </a:xfrm>
          <a:prstGeom prst="rect">
            <a:avLst/>
          </a:prstGeom>
          <a:effectLst>
            <a:glow rad="139700">
              <a:schemeClr val="accent3">
                <a:satMod val="175000"/>
                <a:alpha val="40000"/>
              </a:schemeClr>
            </a:glow>
          </a:effectLst>
        </p:spPr>
      </p:pic>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1229432">
            <a:off x="2688188" y="4596059"/>
            <a:ext cx="684145" cy="684145"/>
          </a:xfrm>
          <a:prstGeom prst="rect">
            <a:avLst/>
          </a:prstGeom>
          <a:effectLst>
            <a:glow rad="139700">
              <a:schemeClr val="accent3">
                <a:satMod val="175000"/>
                <a:alpha val="40000"/>
              </a:schemeClr>
            </a:glow>
          </a:effectLst>
        </p:spPr>
      </p:pic>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278867">
            <a:off x="3757917" y="4585875"/>
            <a:ext cx="684145" cy="684145"/>
          </a:xfrm>
          <a:prstGeom prst="rect">
            <a:avLst/>
          </a:prstGeom>
          <a:effectLst>
            <a:glow rad="139700">
              <a:schemeClr val="accent3">
                <a:satMod val="175000"/>
                <a:alpha val="40000"/>
              </a:schemeClr>
            </a:glow>
          </a:effectLst>
        </p:spPr>
      </p:pic>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1934027">
            <a:off x="5394681" y="4617332"/>
            <a:ext cx="684145" cy="684145"/>
          </a:xfrm>
          <a:prstGeom prst="rect">
            <a:avLst/>
          </a:prstGeom>
          <a:effectLst>
            <a:glow rad="139700">
              <a:schemeClr val="accent3">
                <a:satMod val="175000"/>
                <a:alpha val="40000"/>
              </a:schemeClr>
            </a:glow>
          </a:effectLst>
        </p:spPr>
      </p:pic>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278867">
            <a:off x="936493" y="3590602"/>
            <a:ext cx="684145" cy="684145"/>
          </a:xfrm>
          <a:prstGeom prst="rect">
            <a:avLst/>
          </a:prstGeom>
          <a:effectLst>
            <a:glow rad="139700">
              <a:schemeClr val="accent3">
                <a:satMod val="175000"/>
                <a:alpha val="40000"/>
              </a:schemeClr>
            </a:glow>
          </a:effectLst>
        </p:spPr>
      </p:pic>
      <p:pic>
        <p:nvPicPr>
          <p:cNvPr id="44" name="Picture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3172512" y="3815857"/>
            <a:ext cx="684145" cy="684145"/>
          </a:xfrm>
          <a:prstGeom prst="rect">
            <a:avLst/>
          </a:prstGeom>
          <a:effectLst>
            <a:glow rad="139700">
              <a:schemeClr val="accent3">
                <a:satMod val="175000"/>
                <a:alpha val="40000"/>
              </a:schemeClr>
            </a:glow>
          </a:effectLst>
        </p:spPr>
      </p:pic>
      <p:pic>
        <p:nvPicPr>
          <p:cNvPr id="45" name="Picture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1200571">
            <a:off x="5906717" y="3751200"/>
            <a:ext cx="684145" cy="684145"/>
          </a:xfrm>
          <a:prstGeom prst="rect">
            <a:avLst/>
          </a:prstGeom>
          <a:effectLst>
            <a:glow rad="139700">
              <a:schemeClr val="accent3">
                <a:satMod val="175000"/>
                <a:alpha val="40000"/>
              </a:schemeClr>
            </a:glow>
          </a:effectLst>
        </p:spPr>
      </p:pic>
      <p:sp>
        <p:nvSpPr>
          <p:cNvPr id="48" name="Rectangle 47"/>
          <p:cNvSpPr/>
          <p:nvPr/>
        </p:nvSpPr>
        <p:spPr>
          <a:xfrm>
            <a:off x="-5573833" y="5528328"/>
            <a:ext cx="5332204" cy="999477"/>
          </a:xfrm>
          <a:prstGeom prst="rect">
            <a:avLst/>
          </a:prstGeom>
          <a:gradFill flip="none" rotWithShape="1">
            <a:gsLst>
              <a:gs pos="0">
                <a:schemeClr val="tx2">
                  <a:lumMod val="75000"/>
                </a:schemeClr>
              </a:gs>
              <a:gs pos="100000">
                <a:schemeClr val="tx2">
                  <a:lumMod val="1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9" name="Rectangle 48"/>
          <p:cNvSpPr/>
          <p:nvPr/>
        </p:nvSpPr>
        <p:spPr>
          <a:xfrm>
            <a:off x="0" y="5225143"/>
            <a:ext cx="894892" cy="1403324"/>
          </a:xfrm>
          <a:prstGeom prst="rect">
            <a:avLst/>
          </a:prstGeom>
          <a:solidFill>
            <a:srgbClr val="2E30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12854929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00035 -0.0051 L 0.73073 -0.01181 " pathEditMode="relative" rAng="0" ptsTypes="AA">
                                      <p:cBhvr>
                                        <p:cTn id="6" dur="2000" fill="hold"/>
                                        <p:tgtEl>
                                          <p:spTgt spid="48"/>
                                        </p:tgtEl>
                                        <p:attrNameLst>
                                          <p:attrName>ppt_x</p:attrName>
                                          <p:attrName>ppt_y</p:attrName>
                                        </p:attrNameLst>
                                      </p:cBhvr>
                                      <p:rCtr x="36510" y="-3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PLATFORM - LEAVING THE TRAIN </a:t>
            </a:r>
            <a:endParaRPr lang="pt-PT"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
        <p:nvSpPr>
          <p:cNvPr id="5" name="Rectangle 4"/>
          <p:cNvSpPr/>
          <p:nvPr/>
        </p:nvSpPr>
        <p:spPr>
          <a:xfrm>
            <a:off x="902208" y="1694688"/>
            <a:ext cx="8241792" cy="474308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Oval 5"/>
          <p:cNvSpPr/>
          <p:nvPr/>
        </p:nvSpPr>
        <p:spPr>
          <a:xfrm>
            <a:off x="768443" y="1856653"/>
            <a:ext cx="280800" cy="281354"/>
          </a:xfrm>
          <a:prstGeom prst="ellipse">
            <a:avLst/>
          </a:prstGeom>
          <a:solidFill>
            <a:srgbClr val="2E3037"/>
          </a:solidFill>
          <a:ln w="9525">
            <a:solidFill>
              <a:srgbClr val="999F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PT" dirty="0"/>
          </a:p>
        </p:txBody>
      </p:sp>
      <p:sp>
        <p:nvSpPr>
          <p:cNvPr id="8" name="Rectangle 7"/>
          <p:cNvSpPr/>
          <p:nvPr/>
        </p:nvSpPr>
        <p:spPr>
          <a:xfrm>
            <a:off x="908843" y="5398477"/>
            <a:ext cx="8235157" cy="1039298"/>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Rectangle 8"/>
          <p:cNvSpPr/>
          <p:nvPr/>
        </p:nvSpPr>
        <p:spPr>
          <a:xfrm rot="16200000">
            <a:off x="3451609"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0" name="Rectangle 9"/>
          <p:cNvSpPr/>
          <p:nvPr/>
        </p:nvSpPr>
        <p:spPr>
          <a:xfrm rot="16200000">
            <a:off x="7401017" y="5844867"/>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 name="Rectangle 10"/>
          <p:cNvSpPr/>
          <p:nvPr/>
        </p:nvSpPr>
        <p:spPr>
          <a:xfrm rot="16200000">
            <a:off x="7888588" y="5844868"/>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Rectangle 11"/>
          <p:cNvSpPr/>
          <p:nvPr/>
        </p:nvSpPr>
        <p:spPr>
          <a:xfrm rot="16200000">
            <a:off x="8380220" y="5844868"/>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p:cNvSpPr/>
          <p:nvPr/>
        </p:nvSpPr>
        <p:spPr>
          <a:xfrm rot="16200000">
            <a:off x="5433676"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ctangle 13"/>
          <p:cNvSpPr/>
          <p:nvPr/>
        </p:nvSpPr>
        <p:spPr>
          <a:xfrm rot="16200000">
            <a:off x="5931318"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Rectangle 14"/>
          <p:cNvSpPr/>
          <p:nvPr/>
        </p:nvSpPr>
        <p:spPr>
          <a:xfrm rot="16200000">
            <a:off x="6428146"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p:cNvSpPr/>
          <p:nvPr/>
        </p:nvSpPr>
        <p:spPr>
          <a:xfrm rot="16200000">
            <a:off x="6917748" y="5844867"/>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p:cNvSpPr/>
          <p:nvPr/>
        </p:nvSpPr>
        <p:spPr>
          <a:xfrm rot="16200000">
            <a:off x="3947268"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Rectangle 17"/>
          <p:cNvSpPr/>
          <p:nvPr/>
        </p:nvSpPr>
        <p:spPr>
          <a:xfrm rot="16200000">
            <a:off x="4442953"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Rectangle 18"/>
          <p:cNvSpPr/>
          <p:nvPr/>
        </p:nvSpPr>
        <p:spPr>
          <a:xfrm rot="16200000">
            <a:off x="4936848"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p:cNvSpPr/>
          <p:nvPr/>
        </p:nvSpPr>
        <p:spPr>
          <a:xfrm rot="16200000">
            <a:off x="1491174" y="5851629"/>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p:cNvSpPr/>
          <p:nvPr/>
        </p:nvSpPr>
        <p:spPr>
          <a:xfrm rot="16200000">
            <a:off x="1977508" y="5851629"/>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p:cNvSpPr/>
          <p:nvPr/>
        </p:nvSpPr>
        <p:spPr>
          <a:xfrm rot="16200000">
            <a:off x="2470127" y="5848699"/>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p:cNvSpPr/>
          <p:nvPr/>
        </p:nvSpPr>
        <p:spPr>
          <a:xfrm rot="16200000">
            <a:off x="2959076"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4" name="Rectangle 23"/>
          <p:cNvSpPr/>
          <p:nvPr/>
        </p:nvSpPr>
        <p:spPr>
          <a:xfrm rot="16200000">
            <a:off x="991926" y="5851629"/>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5" name="Rectangle 24"/>
          <p:cNvSpPr/>
          <p:nvPr/>
        </p:nvSpPr>
        <p:spPr>
          <a:xfrm rot="16200000">
            <a:off x="547022" y="5876750"/>
            <a:ext cx="916206" cy="205835"/>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Rectangle 25"/>
          <p:cNvSpPr/>
          <p:nvPr/>
        </p:nvSpPr>
        <p:spPr>
          <a:xfrm>
            <a:off x="908843" y="5855677"/>
            <a:ext cx="8235157" cy="219808"/>
          </a:xfrm>
          <a:prstGeom prst="rect">
            <a:avLst/>
          </a:prstGeom>
          <a:gradFill flip="none" rotWithShape="1">
            <a:gsLst>
              <a:gs pos="0">
                <a:schemeClr val="tx2">
                  <a:lumMod val="50000"/>
                  <a:shade val="30000"/>
                  <a:satMod val="115000"/>
                </a:schemeClr>
              </a:gs>
              <a:gs pos="50000">
                <a:schemeClr val="tx2">
                  <a:lumMod val="50000"/>
                  <a:shade val="67500"/>
                  <a:satMod val="115000"/>
                </a:schemeClr>
              </a:gs>
              <a:gs pos="100000">
                <a:schemeClr val="tx2">
                  <a:lumMod val="50000"/>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Rectangle 27"/>
          <p:cNvSpPr/>
          <p:nvPr/>
        </p:nvSpPr>
        <p:spPr>
          <a:xfrm>
            <a:off x="8081801" y="1751181"/>
            <a:ext cx="797309" cy="110802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PT"/>
          </a:p>
        </p:txBody>
      </p:sp>
      <p:sp>
        <p:nvSpPr>
          <p:cNvPr id="27" name="Oval 26"/>
          <p:cNvSpPr/>
          <p:nvPr/>
        </p:nvSpPr>
        <p:spPr>
          <a:xfrm>
            <a:off x="8199655" y="1964509"/>
            <a:ext cx="561600" cy="561232"/>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2" name="Oval 31"/>
          <p:cNvSpPr/>
          <p:nvPr/>
        </p:nvSpPr>
        <p:spPr>
          <a:xfrm>
            <a:off x="7831342" y="2915700"/>
            <a:ext cx="1307946" cy="1306800"/>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687749">
            <a:off x="1879289" y="4743983"/>
            <a:ext cx="684145" cy="684145"/>
          </a:xfrm>
          <a:prstGeom prst="rect">
            <a:avLst/>
          </a:prstGeom>
          <a:effectLst/>
        </p:spPr>
      </p:pic>
      <p:sp>
        <p:nvSpPr>
          <p:cNvPr id="7" name="Rectangle 6"/>
          <p:cNvSpPr/>
          <p:nvPr/>
        </p:nvSpPr>
        <p:spPr>
          <a:xfrm>
            <a:off x="1102929" y="5449942"/>
            <a:ext cx="5332204" cy="999477"/>
          </a:xfrm>
          <a:prstGeom prst="rect">
            <a:avLst/>
          </a:prstGeom>
          <a:gradFill flip="none" rotWithShape="1">
            <a:gsLst>
              <a:gs pos="0">
                <a:schemeClr val="tx2">
                  <a:lumMod val="75000"/>
                </a:schemeClr>
              </a:gs>
              <a:gs pos="100000">
                <a:schemeClr val="tx2">
                  <a:lumMod val="1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pic>
        <p:nvPicPr>
          <p:cNvPr id="34" name="Picture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944201">
            <a:off x="1765168" y="3974163"/>
            <a:ext cx="684145" cy="684145"/>
          </a:xfrm>
          <a:prstGeom prst="rect">
            <a:avLst/>
          </a:prstGeom>
          <a:effectLst/>
        </p:spPr>
      </p:pic>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779783">
            <a:off x="2414225" y="3329469"/>
            <a:ext cx="684145" cy="684145"/>
          </a:xfrm>
          <a:prstGeom prst="rect">
            <a:avLst/>
          </a:prstGeom>
          <a:effectLst/>
        </p:spPr>
      </p:pic>
      <p:pic>
        <p:nvPicPr>
          <p:cNvPr id="36" name="Picture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687749">
            <a:off x="4498263" y="4656504"/>
            <a:ext cx="684145" cy="684145"/>
          </a:xfrm>
          <a:prstGeom prst="rect">
            <a:avLst/>
          </a:prstGeom>
          <a:effectLst/>
        </p:spPr>
      </p:pic>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599400">
            <a:off x="4902759" y="3661949"/>
            <a:ext cx="684145" cy="684145"/>
          </a:xfrm>
          <a:prstGeom prst="rect">
            <a:avLst/>
          </a:prstGeom>
          <a:effectLst/>
        </p:spPr>
      </p:pic>
      <p:pic>
        <p:nvPicPr>
          <p:cNvPr id="38" name="Pictur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743765">
            <a:off x="4006623" y="3347127"/>
            <a:ext cx="684145" cy="684145"/>
          </a:xfrm>
          <a:prstGeom prst="rect">
            <a:avLst/>
          </a:prstGeom>
          <a:effectLst/>
        </p:spPr>
      </p:pic>
      <p:pic>
        <p:nvPicPr>
          <p:cNvPr id="39" name="Picture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278867">
            <a:off x="1035929" y="4598456"/>
            <a:ext cx="684145" cy="684145"/>
          </a:xfrm>
          <a:prstGeom prst="rect">
            <a:avLst/>
          </a:prstGeom>
          <a:effectLst>
            <a:glow rad="139700">
              <a:schemeClr val="accent3">
                <a:satMod val="175000"/>
                <a:alpha val="40000"/>
              </a:schemeClr>
            </a:glow>
          </a:effectLst>
        </p:spPr>
      </p:pic>
      <p:pic>
        <p:nvPicPr>
          <p:cNvPr id="40" name="Picture 3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1229432">
            <a:off x="2688188" y="4596059"/>
            <a:ext cx="684145" cy="684145"/>
          </a:xfrm>
          <a:prstGeom prst="rect">
            <a:avLst/>
          </a:prstGeom>
          <a:effectLst>
            <a:glow rad="139700">
              <a:schemeClr val="accent3">
                <a:satMod val="175000"/>
                <a:alpha val="40000"/>
              </a:schemeClr>
            </a:glow>
          </a:effectLst>
        </p:spPr>
      </p:pic>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278867">
            <a:off x="3757917" y="4585875"/>
            <a:ext cx="684145" cy="684145"/>
          </a:xfrm>
          <a:prstGeom prst="rect">
            <a:avLst/>
          </a:prstGeom>
          <a:effectLst>
            <a:glow rad="139700">
              <a:schemeClr val="accent3">
                <a:satMod val="175000"/>
                <a:alpha val="40000"/>
              </a:schemeClr>
            </a:glow>
          </a:effectLst>
        </p:spPr>
      </p:pic>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1934027">
            <a:off x="5394681" y="4617332"/>
            <a:ext cx="684145" cy="684145"/>
          </a:xfrm>
          <a:prstGeom prst="rect">
            <a:avLst/>
          </a:prstGeom>
          <a:effectLst>
            <a:glow rad="139700">
              <a:schemeClr val="accent3">
                <a:satMod val="175000"/>
                <a:alpha val="40000"/>
              </a:schemeClr>
            </a:glow>
          </a:effectLst>
        </p:spPr>
      </p:pic>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278867">
            <a:off x="936493" y="3590602"/>
            <a:ext cx="684145" cy="684145"/>
          </a:xfrm>
          <a:prstGeom prst="rect">
            <a:avLst/>
          </a:prstGeom>
          <a:effectLst>
            <a:glow rad="139700">
              <a:schemeClr val="accent3">
                <a:satMod val="175000"/>
                <a:alpha val="40000"/>
              </a:schemeClr>
            </a:glow>
          </a:effectLst>
        </p:spPr>
      </p:pic>
      <p:pic>
        <p:nvPicPr>
          <p:cNvPr id="44" name="Picture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3172512" y="3815857"/>
            <a:ext cx="684145" cy="684145"/>
          </a:xfrm>
          <a:prstGeom prst="rect">
            <a:avLst/>
          </a:prstGeom>
          <a:effectLst>
            <a:glow rad="139700">
              <a:schemeClr val="accent3">
                <a:satMod val="175000"/>
                <a:alpha val="40000"/>
              </a:schemeClr>
            </a:glow>
          </a:effectLst>
        </p:spPr>
      </p:pic>
      <p:pic>
        <p:nvPicPr>
          <p:cNvPr id="45" name="Picture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1200571">
            <a:off x="5906717" y="3751200"/>
            <a:ext cx="684145" cy="684145"/>
          </a:xfrm>
          <a:prstGeom prst="rect">
            <a:avLst/>
          </a:prstGeom>
          <a:effectLst>
            <a:glow rad="139700">
              <a:schemeClr val="accent3">
                <a:satMod val="175000"/>
                <a:alpha val="40000"/>
              </a:schemeClr>
            </a:glow>
          </a:effectLst>
        </p:spPr>
      </p:pic>
      <p:pic>
        <p:nvPicPr>
          <p:cNvPr id="46" name="Picture 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9453637">
            <a:off x="1553164" y="2639147"/>
            <a:ext cx="684145" cy="684145"/>
          </a:xfrm>
          <a:prstGeom prst="rect">
            <a:avLst/>
          </a:prstGeom>
          <a:effectLst/>
        </p:spPr>
      </p:pic>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779783">
            <a:off x="2427629" y="1957141"/>
            <a:ext cx="684145" cy="684145"/>
          </a:xfrm>
          <a:prstGeom prst="rect">
            <a:avLst/>
          </a:prstGeom>
          <a:effectLst/>
        </p:spPr>
      </p:pic>
    </p:spTree>
    <p:extLst>
      <p:ext uri="{BB962C8B-B14F-4D97-AF65-F5344CB8AC3E}">
        <p14:creationId xmlns:p14="http://schemas.microsoft.com/office/powerpoint/2010/main" val="36904478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8"/>
          <p:cNvSpPr/>
          <p:nvPr/>
        </p:nvSpPr>
        <p:spPr>
          <a:xfrm>
            <a:off x="-318125" y="2204575"/>
            <a:ext cx="2448900" cy="2448900"/>
          </a:xfrm>
          <a:prstGeom prst="ellipse">
            <a:avLst/>
          </a:prstGeom>
          <a:solidFill>
            <a:srgbClr val="39C0BA"/>
          </a:solidFill>
          <a:ln w="28575" cap="flat" cmpd="sng">
            <a:solidFill>
              <a:srgbClr val="2E30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txBox="1">
            <a:spLocks noGrp="1"/>
          </p:cNvSpPr>
          <p:nvPr>
            <p:ph type="ctrTitle" idx="4294967295"/>
          </p:nvPr>
        </p:nvSpPr>
        <p:spPr>
          <a:xfrm>
            <a:off x="2430050" y="2655750"/>
            <a:ext cx="6028200" cy="1546500"/>
          </a:xfrm>
          <a:prstGeom prst="rect">
            <a:avLst/>
          </a:prstGeom>
        </p:spPr>
        <p:txBody>
          <a:bodyPr spcFirstLastPara="1" wrap="square" lIns="91425" tIns="91425" rIns="91425" bIns="91425" anchor="ctr" anchorCtr="0">
            <a:noAutofit/>
          </a:bodyPr>
          <a:lstStyle/>
          <a:p>
            <a:pPr lvl="0"/>
            <a:r>
              <a:rPr lang="pt-PT" sz="4800" dirty="0"/>
              <a:t>T</a:t>
            </a:r>
            <a:r>
              <a:rPr lang="en-GB" sz="4800" dirty="0"/>
              <a:t>ICKET INSPECTORS</a:t>
            </a:r>
            <a:endParaRPr lang="en-GB" sz="16600" dirty="0"/>
          </a:p>
        </p:txBody>
      </p:sp>
      <p:sp>
        <p:nvSpPr>
          <p:cNvPr id="123" name="Google Shape;123;p18"/>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75105" y1="21941" x2="75105" y2="21941"/>
                        <a14:foregroundMark x1="60759" y1="59916" x2="60759" y2="59916"/>
                      </a14:backgroundRemoval>
                    </a14:imgEffect>
                  </a14:imgLayer>
                </a14:imgProps>
              </a:ext>
              <a:ext uri="{28A0092B-C50C-407E-A947-70E740481C1C}">
                <a14:useLocalDpi xmlns:a14="http://schemas.microsoft.com/office/drawing/2010/main" val="0"/>
              </a:ext>
            </a:extLst>
          </a:blip>
          <a:stretch>
            <a:fillRect/>
          </a:stretch>
        </p:blipFill>
        <p:spPr>
          <a:xfrm>
            <a:off x="38216" y="2560891"/>
            <a:ext cx="1736217" cy="1736217"/>
          </a:xfrm>
          <a:prstGeom prst="rect">
            <a:avLst/>
          </a:prstGeom>
        </p:spPr>
      </p:pic>
    </p:spTree>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PLATFORM</a:t>
            </a:r>
            <a:endParaRPr lang="pt-PT"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
        <p:nvSpPr>
          <p:cNvPr id="5" name="Rectangle 4"/>
          <p:cNvSpPr/>
          <p:nvPr/>
        </p:nvSpPr>
        <p:spPr>
          <a:xfrm>
            <a:off x="902208" y="1694688"/>
            <a:ext cx="8241792" cy="474308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Oval 5"/>
          <p:cNvSpPr/>
          <p:nvPr/>
        </p:nvSpPr>
        <p:spPr>
          <a:xfrm>
            <a:off x="768443" y="1856653"/>
            <a:ext cx="280800" cy="281354"/>
          </a:xfrm>
          <a:prstGeom prst="ellipse">
            <a:avLst/>
          </a:prstGeom>
          <a:solidFill>
            <a:srgbClr val="2E3037"/>
          </a:solidFill>
          <a:ln w="9525">
            <a:solidFill>
              <a:srgbClr val="999F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PT" dirty="0"/>
          </a:p>
        </p:txBody>
      </p:sp>
      <p:sp>
        <p:nvSpPr>
          <p:cNvPr id="8" name="Rectangle 7"/>
          <p:cNvSpPr/>
          <p:nvPr/>
        </p:nvSpPr>
        <p:spPr>
          <a:xfrm>
            <a:off x="908843" y="5398477"/>
            <a:ext cx="8235157" cy="1039298"/>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Rectangle 8"/>
          <p:cNvSpPr/>
          <p:nvPr/>
        </p:nvSpPr>
        <p:spPr>
          <a:xfrm rot="16200000">
            <a:off x="3451609"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0" name="Rectangle 9"/>
          <p:cNvSpPr/>
          <p:nvPr/>
        </p:nvSpPr>
        <p:spPr>
          <a:xfrm rot="16200000">
            <a:off x="7401017" y="5844867"/>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 name="Rectangle 10"/>
          <p:cNvSpPr/>
          <p:nvPr/>
        </p:nvSpPr>
        <p:spPr>
          <a:xfrm rot="16200000">
            <a:off x="7888588" y="5844868"/>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Rectangle 11"/>
          <p:cNvSpPr/>
          <p:nvPr/>
        </p:nvSpPr>
        <p:spPr>
          <a:xfrm rot="16200000">
            <a:off x="8380220" y="5844868"/>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p:cNvSpPr/>
          <p:nvPr/>
        </p:nvSpPr>
        <p:spPr>
          <a:xfrm rot="16200000">
            <a:off x="5433676"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ctangle 13"/>
          <p:cNvSpPr/>
          <p:nvPr/>
        </p:nvSpPr>
        <p:spPr>
          <a:xfrm rot="16200000">
            <a:off x="5931318"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Rectangle 14"/>
          <p:cNvSpPr/>
          <p:nvPr/>
        </p:nvSpPr>
        <p:spPr>
          <a:xfrm rot="16200000">
            <a:off x="6428146"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p:cNvSpPr/>
          <p:nvPr/>
        </p:nvSpPr>
        <p:spPr>
          <a:xfrm rot="16200000">
            <a:off x="6917748" y="5844867"/>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p:cNvSpPr/>
          <p:nvPr/>
        </p:nvSpPr>
        <p:spPr>
          <a:xfrm rot="16200000">
            <a:off x="3947268"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Rectangle 17"/>
          <p:cNvSpPr/>
          <p:nvPr/>
        </p:nvSpPr>
        <p:spPr>
          <a:xfrm rot="16200000">
            <a:off x="4442953"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Rectangle 18"/>
          <p:cNvSpPr/>
          <p:nvPr/>
        </p:nvSpPr>
        <p:spPr>
          <a:xfrm rot="16200000">
            <a:off x="4936848"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p:cNvSpPr/>
          <p:nvPr/>
        </p:nvSpPr>
        <p:spPr>
          <a:xfrm rot="16200000">
            <a:off x="1491174" y="5851629"/>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p:cNvSpPr/>
          <p:nvPr/>
        </p:nvSpPr>
        <p:spPr>
          <a:xfrm rot="16200000">
            <a:off x="1977508" y="5851629"/>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p:cNvSpPr/>
          <p:nvPr/>
        </p:nvSpPr>
        <p:spPr>
          <a:xfrm rot="16200000">
            <a:off x="2470127" y="5848699"/>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p:cNvSpPr/>
          <p:nvPr/>
        </p:nvSpPr>
        <p:spPr>
          <a:xfrm rot="16200000">
            <a:off x="2959076"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4" name="Rectangle 23"/>
          <p:cNvSpPr/>
          <p:nvPr/>
        </p:nvSpPr>
        <p:spPr>
          <a:xfrm rot="16200000">
            <a:off x="991926" y="5851629"/>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5" name="Rectangle 24"/>
          <p:cNvSpPr/>
          <p:nvPr/>
        </p:nvSpPr>
        <p:spPr>
          <a:xfrm rot="16200000">
            <a:off x="547022" y="5876750"/>
            <a:ext cx="916206" cy="205835"/>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Rectangle 25"/>
          <p:cNvSpPr/>
          <p:nvPr/>
        </p:nvSpPr>
        <p:spPr>
          <a:xfrm>
            <a:off x="908843" y="5855677"/>
            <a:ext cx="8235157" cy="219808"/>
          </a:xfrm>
          <a:prstGeom prst="rect">
            <a:avLst/>
          </a:prstGeom>
          <a:gradFill flip="none" rotWithShape="1">
            <a:gsLst>
              <a:gs pos="0">
                <a:schemeClr val="tx2">
                  <a:lumMod val="50000"/>
                  <a:shade val="30000"/>
                  <a:satMod val="115000"/>
                </a:schemeClr>
              </a:gs>
              <a:gs pos="50000">
                <a:schemeClr val="tx2">
                  <a:lumMod val="50000"/>
                  <a:shade val="67500"/>
                  <a:satMod val="115000"/>
                </a:schemeClr>
              </a:gs>
              <a:gs pos="100000">
                <a:schemeClr val="tx2">
                  <a:lumMod val="50000"/>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Rectangle 27"/>
          <p:cNvSpPr/>
          <p:nvPr/>
        </p:nvSpPr>
        <p:spPr>
          <a:xfrm>
            <a:off x="8081801" y="1751181"/>
            <a:ext cx="797309" cy="110802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PT"/>
          </a:p>
        </p:txBody>
      </p:sp>
      <p:sp>
        <p:nvSpPr>
          <p:cNvPr id="27" name="Oval 26"/>
          <p:cNvSpPr/>
          <p:nvPr/>
        </p:nvSpPr>
        <p:spPr>
          <a:xfrm>
            <a:off x="8199655" y="1964509"/>
            <a:ext cx="561600" cy="561232"/>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2" name="Oval 31"/>
          <p:cNvSpPr/>
          <p:nvPr/>
        </p:nvSpPr>
        <p:spPr>
          <a:xfrm>
            <a:off x="7831342" y="2915700"/>
            <a:ext cx="1307946" cy="1306800"/>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44" name="Picture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1323812" y="2243934"/>
            <a:ext cx="1520535" cy="1520535"/>
          </a:xfrm>
          <a:prstGeom prst="rect">
            <a:avLst/>
          </a:prstGeom>
          <a:effectLst>
            <a:glow rad="139700">
              <a:schemeClr val="accent3">
                <a:satMod val="175000"/>
                <a:alpha val="40000"/>
              </a:schemeClr>
            </a:glow>
          </a:effectLst>
        </p:spPr>
      </p:pic>
      <p:sp>
        <p:nvSpPr>
          <p:cNvPr id="49" name="Rectangle 48"/>
          <p:cNvSpPr/>
          <p:nvPr/>
        </p:nvSpPr>
        <p:spPr>
          <a:xfrm>
            <a:off x="0" y="5225143"/>
            <a:ext cx="894892" cy="1403324"/>
          </a:xfrm>
          <a:prstGeom prst="rect">
            <a:avLst/>
          </a:prstGeom>
          <a:solidFill>
            <a:srgbClr val="2E30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51" name="Picture 43">
            <a:extLst>
              <a:ext uri="{FF2B5EF4-FFF2-40B4-BE49-F238E27FC236}">
                <a16:creationId xmlns:a16="http://schemas.microsoft.com/office/drawing/2014/main" id="{0A9FD44C-2965-4F94-86C1-AB75A6D850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2469120" y="3346275"/>
            <a:ext cx="1520535" cy="1520535"/>
          </a:xfrm>
          <a:prstGeom prst="rect">
            <a:avLst/>
          </a:prstGeom>
          <a:effectLst>
            <a:glow rad="139700">
              <a:schemeClr val="accent3">
                <a:satMod val="175000"/>
                <a:alpha val="40000"/>
              </a:schemeClr>
            </a:glow>
          </a:effectLst>
        </p:spPr>
      </p:pic>
      <p:sp>
        <p:nvSpPr>
          <p:cNvPr id="55" name="Right Arrow 28">
            <a:extLst>
              <a:ext uri="{FF2B5EF4-FFF2-40B4-BE49-F238E27FC236}">
                <a16:creationId xmlns:a16="http://schemas.microsoft.com/office/drawing/2014/main" id="{6BB4A649-DB41-469C-AC95-96C8B5F6B678}"/>
              </a:ext>
            </a:extLst>
          </p:cNvPr>
          <p:cNvSpPr/>
          <p:nvPr/>
        </p:nvSpPr>
        <p:spPr>
          <a:xfrm rot="19652657">
            <a:off x="5303336" y="2962857"/>
            <a:ext cx="3020746" cy="843745"/>
          </a:xfrm>
          <a:prstGeom prst="rightArrow">
            <a:avLst/>
          </a:prstGeom>
          <a:gradFill flip="none" rotWithShape="1">
            <a:gsLst>
              <a:gs pos="0">
                <a:srgbClr val="92D050"/>
              </a:gs>
              <a:gs pos="100000">
                <a:srgbClr val="773435"/>
              </a:gs>
            </a:gsLst>
            <a:lin ang="10800000" scaled="1"/>
            <a:tileRect/>
          </a:gra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PT"/>
          </a:p>
        </p:txBody>
      </p:sp>
      <p:pic>
        <p:nvPicPr>
          <p:cNvPr id="52" name="Picture 43">
            <a:extLst>
              <a:ext uri="{FF2B5EF4-FFF2-40B4-BE49-F238E27FC236}">
                <a16:creationId xmlns:a16="http://schemas.microsoft.com/office/drawing/2014/main" id="{B07BBA36-A0A9-447F-8EA1-A974165CD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1684186">
            <a:off x="4708558" y="3771102"/>
            <a:ext cx="1520535" cy="1520535"/>
          </a:xfrm>
          <a:prstGeom prst="rect">
            <a:avLst/>
          </a:prstGeom>
          <a:effectLst>
            <a:glow rad="139700">
              <a:schemeClr val="accent6">
                <a:satMod val="175000"/>
                <a:alpha val="40000"/>
              </a:schemeClr>
            </a:glow>
          </a:effectLst>
        </p:spPr>
      </p:pic>
      <p:sp>
        <p:nvSpPr>
          <p:cNvPr id="54" name="Right Arrow 28">
            <a:extLst>
              <a:ext uri="{FF2B5EF4-FFF2-40B4-BE49-F238E27FC236}">
                <a16:creationId xmlns:a16="http://schemas.microsoft.com/office/drawing/2014/main" id="{7D050EB3-1B07-4C3F-81CA-526C5AEE1712}"/>
              </a:ext>
            </a:extLst>
          </p:cNvPr>
          <p:cNvSpPr/>
          <p:nvPr/>
        </p:nvSpPr>
        <p:spPr>
          <a:xfrm>
            <a:off x="5035860" y="2125627"/>
            <a:ext cx="3077072" cy="843745"/>
          </a:xfrm>
          <a:prstGeom prst="rightArrow">
            <a:avLst/>
          </a:prstGeom>
          <a:gradFill flip="none" rotWithShape="1">
            <a:gsLst>
              <a:gs pos="0">
                <a:srgbClr val="92D050"/>
              </a:gs>
              <a:gs pos="100000">
                <a:srgbClr val="FFC000"/>
              </a:gs>
            </a:gsLst>
            <a:lin ang="10800000" scaled="1"/>
            <a:tileRect/>
          </a:gra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PT"/>
          </a:p>
        </p:txBody>
      </p:sp>
      <p:pic>
        <p:nvPicPr>
          <p:cNvPr id="53" name="Picture 43">
            <a:extLst>
              <a:ext uri="{FF2B5EF4-FFF2-40B4-BE49-F238E27FC236}">
                <a16:creationId xmlns:a16="http://schemas.microsoft.com/office/drawing/2014/main" id="{B17D7580-CCB6-4BB2-9606-5BEE09B803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396365">
            <a:off x="3862902" y="2062101"/>
            <a:ext cx="1520535" cy="1520535"/>
          </a:xfrm>
          <a:prstGeom prst="rect">
            <a:avLst/>
          </a:prstGeom>
          <a:effectLst>
            <a:glow rad="139700">
              <a:schemeClr val="accent2">
                <a:satMod val="175000"/>
                <a:alpha val="40000"/>
              </a:schemeClr>
            </a:glow>
          </a:effectLst>
        </p:spPr>
      </p:pic>
    </p:spTree>
    <p:extLst>
      <p:ext uri="{BB962C8B-B14F-4D97-AF65-F5344CB8AC3E}">
        <p14:creationId xmlns:p14="http://schemas.microsoft.com/office/powerpoint/2010/main" val="1716470359"/>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8"/>
          <p:cNvSpPr/>
          <p:nvPr/>
        </p:nvSpPr>
        <p:spPr>
          <a:xfrm>
            <a:off x="-318125" y="2204575"/>
            <a:ext cx="2448900" cy="2448900"/>
          </a:xfrm>
          <a:prstGeom prst="ellipse">
            <a:avLst/>
          </a:prstGeom>
          <a:solidFill>
            <a:srgbClr val="39C0BA"/>
          </a:solidFill>
          <a:ln w="28575" cap="flat" cmpd="sng">
            <a:solidFill>
              <a:srgbClr val="2E30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txBox="1">
            <a:spLocks noGrp="1"/>
          </p:cNvSpPr>
          <p:nvPr>
            <p:ph type="ctrTitle" idx="4294967295"/>
          </p:nvPr>
        </p:nvSpPr>
        <p:spPr>
          <a:xfrm>
            <a:off x="2430050" y="2655750"/>
            <a:ext cx="6028200" cy="1546500"/>
          </a:xfrm>
          <a:prstGeom prst="rect">
            <a:avLst/>
          </a:prstGeom>
        </p:spPr>
        <p:txBody>
          <a:bodyPr spcFirstLastPara="1" wrap="square" lIns="91425" tIns="91425" rIns="91425" bIns="91425" anchor="ctr" anchorCtr="0">
            <a:noAutofit/>
          </a:bodyPr>
          <a:lstStyle/>
          <a:p>
            <a:pPr lvl="0"/>
            <a:r>
              <a:rPr lang="en-GB" sz="4800" dirty="0"/>
              <a:t>IMPROVEMENT</a:t>
            </a:r>
            <a:endParaRPr lang="en-GB" sz="16600" dirty="0"/>
          </a:p>
        </p:txBody>
      </p:sp>
      <p:sp>
        <p:nvSpPr>
          <p:cNvPr id="123" name="Google Shape;123;p18"/>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pic>
        <p:nvPicPr>
          <p:cNvPr id="4" name="Imagem 3">
            <a:extLst>
              <a:ext uri="{FF2B5EF4-FFF2-40B4-BE49-F238E27FC236}">
                <a16:creationId xmlns:a16="http://schemas.microsoft.com/office/drawing/2014/main" id="{008DD87B-6254-4BC0-9457-6B912482EFC5}"/>
              </a:ext>
            </a:extLst>
          </p:cNvPr>
          <p:cNvPicPr>
            <a:picLocks noChangeAspect="1"/>
          </p:cNvPicPr>
          <p:nvPr/>
        </p:nvPicPr>
        <p:blipFill>
          <a:blip r:embed="rId3"/>
          <a:stretch>
            <a:fillRect/>
          </a:stretch>
        </p:blipFill>
        <p:spPr>
          <a:xfrm>
            <a:off x="142328" y="2655750"/>
            <a:ext cx="1527993" cy="1527993"/>
          </a:xfrm>
          <a:prstGeom prst="rect">
            <a:avLst/>
          </a:prstGeom>
        </p:spPr>
      </p:pic>
    </p:spTree>
    <p:extLst>
      <p:ext uri="{BB962C8B-B14F-4D97-AF65-F5344CB8AC3E}">
        <p14:creationId xmlns:p14="http://schemas.microsoft.com/office/powerpoint/2010/main" val="2644505257"/>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a:blip r:embed="rId3"/>
          <a:stretch>
            <a:fillRect/>
          </a:stretch>
        </p:blipFill>
        <p:spPr>
          <a:xfrm>
            <a:off x="-1656251" y="1411737"/>
            <a:ext cx="5123400" cy="5104425"/>
          </a:xfrm>
          <a:prstGeom prst="ellipse">
            <a:avLst/>
          </a:prstGeom>
          <a:noFill/>
          <a:ln w="28575" cap="flat" cmpd="sng">
            <a:solidFill>
              <a:srgbClr val="2E3037"/>
            </a:solidFill>
            <a:prstDash val="solid"/>
            <a:round/>
            <a:headEnd type="none" w="sm" len="sm"/>
            <a:tailEnd type="none" w="sm" len="sm"/>
          </a:ln>
        </p:spPr>
      </p:pic>
      <p:sp>
        <p:nvSpPr>
          <p:cNvPr id="146" name="Google Shape;146;p21"/>
          <p:cNvSpPr txBox="1">
            <a:spLocks noGrp="1"/>
          </p:cNvSpPr>
          <p:nvPr>
            <p:ph type="title"/>
          </p:nvPr>
        </p:nvSpPr>
        <p:spPr>
          <a:xfrm>
            <a:off x="1093432" y="760186"/>
            <a:ext cx="6858000" cy="45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PT" sz="3200" dirty="0">
                <a:solidFill>
                  <a:srgbClr val="39C0BA"/>
                </a:solidFill>
              </a:rPr>
              <a:t>IMPROVEMENT</a:t>
            </a:r>
            <a:endParaRPr dirty="0">
              <a:solidFill>
                <a:srgbClr val="39C0BA"/>
              </a:solidFill>
            </a:endParaRPr>
          </a:p>
        </p:txBody>
      </p:sp>
      <p:sp>
        <p:nvSpPr>
          <p:cNvPr id="147" name="Google Shape;147;p21"/>
          <p:cNvSpPr txBox="1">
            <a:spLocks noGrp="1"/>
          </p:cNvSpPr>
          <p:nvPr>
            <p:ph type="body" idx="1"/>
          </p:nvPr>
        </p:nvSpPr>
        <p:spPr>
          <a:xfrm>
            <a:off x="3629076" y="2483894"/>
            <a:ext cx="5514924" cy="2960111"/>
          </a:xfrm>
          <a:prstGeom prst="rect">
            <a:avLst/>
          </a:prstGeom>
        </p:spPr>
        <p:txBody>
          <a:bodyPr spcFirstLastPara="1" wrap="square" lIns="91425" tIns="91425" rIns="91425" bIns="91425" anchor="ctr" anchorCtr="0">
            <a:noAutofit/>
          </a:bodyPr>
          <a:lstStyle/>
          <a:p>
            <a:pPr marL="38100" indent="0">
              <a:buNone/>
            </a:pPr>
            <a:r>
              <a:rPr lang="en-GB" sz="2400" dirty="0"/>
              <a:t>This system was validated by our user research, and improved in design iterations, where we organized interviews, focus groups, formative user studies and usability testing to make sure that users felt comfortable and found our solution intuitive and effective.</a:t>
            </a:r>
            <a:endParaRPr lang="pt-PT" sz="2400" dirty="0"/>
          </a:p>
          <a:p>
            <a:pPr marL="0" lvl="0" indent="0" algn="l" rtl="0">
              <a:spcBef>
                <a:spcPts val="600"/>
              </a:spcBef>
              <a:spcAft>
                <a:spcPts val="0"/>
              </a:spcAft>
              <a:buNone/>
            </a:pPr>
            <a:endParaRPr dirty="0"/>
          </a:p>
        </p:txBody>
      </p:sp>
      <p:sp>
        <p:nvSpPr>
          <p:cNvPr id="148" name="Google Shape;148;p21"/>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spTree>
    <p:extLst>
      <p:ext uri="{BB962C8B-B14F-4D97-AF65-F5344CB8AC3E}">
        <p14:creationId xmlns:p14="http://schemas.microsoft.com/office/powerpoint/2010/main" val="4216642290"/>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FB2CA5-EF78-4AA7-BBFB-D3DD7CFC9950}"/>
              </a:ext>
            </a:extLst>
          </p:cNvPr>
          <p:cNvSpPr>
            <a:spLocks noGrp="1"/>
          </p:cNvSpPr>
          <p:nvPr>
            <p:ph type="title"/>
          </p:nvPr>
        </p:nvSpPr>
        <p:spPr>
          <a:xfrm>
            <a:off x="1143000" y="800199"/>
            <a:ext cx="6858000" cy="459900"/>
          </a:xfrm>
        </p:spPr>
        <p:txBody>
          <a:bodyPr/>
          <a:lstStyle/>
          <a:p>
            <a:r>
              <a:rPr lang="pt-PT" sz="3600" dirty="0"/>
              <a:t>FEEDBACK</a:t>
            </a:r>
          </a:p>
        </p:txBody>
      </p:sp>
      <p:sp>
        <p:nvSpPr>
          <p:cNvPr id="3" name="Marcador de Posição do Texto 2">
            <a:extLst>
              <a:ext uri="{FF2B5EF4-FFF2-40B4-BE49-F238E27FC236}">
                <a16:creationId xmlns:a16="http://schemas.microsoft.com/office/drawing/2014/main" id="{4BFBF5F3-C8F1-45F6-A0B1-C8A68C250CB2}"/>
              </a:ext>
            </a:extLst>
          </p:cNvPr>
          <p:cNvSpPr>
            <a:spLocks noGrp="1"/>
          </p:cNvSpPr>
          <p:nvPr>
            <p:ph type="body" idx="1"/>
          </p:nvPr>
        </p:nvSpPr>
        <p:spPr>
          <a:xfrm>
            <a:off x="1165497" y="1600199"/>
            <a:ext cx="7550663" cy="4741878"/>
          </a:xfrm>
        </p:spPr>
        <p:txBody>
          <a:bodyPr/>
          <a:lstStyle/>
          <a:p>
            <a:r>
              <a:rPr lang="pt-PT" dirty="0" err="1"/>
              <a:t>Main</a:t>
            </a:r>
            <a:r>
              <a:rPr lang="pt-PT" dirty="0"/>
              <a:t> </a:t>
            </a:r>
            <a:r>
              <a:rPr lang="pt-PT" dirty="0" err="1"/>
              <a:t>reason</a:t>
            </a:r>
            <a:r>
              <a:rPr lang="pt-PT" dirty="0"/>
              <a:t> </a:t>
            </a:r>
            <a:r>
              <a:rPr lang="pt-PT" dirty="0" err="1"/>
              <a:t>why</a:t>
            </a:r>
            <a:r>
              <a:rPr lang="pt-PT" dirty="0"/>
              <a:t> </a:t>
            </a:r>
            <a:r>
              <a:rPr lang="pt-PT" dirty="0" err="1"/>
              <a:t>people</a:t>
            </a:r>
            <a:r>
              <a:rPr lang="pt-PT" dirty="0"/>
              <a:t> </a:t>
            </a:r>
            <a:r>
              <a:rPr lang="pt-PT" dirty="0" err="1"/>
              <a:t>don’t</a:t>
            </a:r>
            <a:r>
              <a:rPr lang="pt-PT" dirty="0"/>
              <a:t> </a:t>
            </a:r>
            <a:r>
              <a:rPr lang="pt-PT" dirty="0" err="1"/>
              <a:t>validate</a:t>
            </a:r>
            <a:endParaRPr lang="pt-PT" dirty="0"/>
          </a:p>
          <a:p>
            <a:pPr lvl="1"/>
            <a:r>
              <a:rPr lang="en-GB" dirty="0"/>
              <a:t>Because they forgot or were in a hurry to catch the subway</a:t>
            </a:r>
            <a:endParaRPr lang="pt-PT" dirty="0"/>
          </a:p>
          <a:p>
            <a:pPr marL="38100" indent="0">
              <a:buNone/>
            </a:pPr>
            <a:endParaRPr lang="en-GB" dirty="0"/>
          </a:p>
        </p:txBody>
      </p:sp>
      <p:sp>
        <p:nvSpPr>
          <p:cNvPr id="4" name="Marcador de Posição do Número do Diapositivo 3">
            <a:extLst>
              <a:ext uri="{FF2B5EF4-FFF2-40B4-BE49-F238E27FC236}">
                <a16:creationId xmlns:a16="http://schemas.microsoft.com/office/drawing/2014/main" id="{C9A431F3-9475-4E57-8FBB-24A0642EE55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PT" smtClean="0"/>
              <a:t>29</a:t>
            </a:fld>
            <a:endParaRPr lang="pt-PT"/>
          </a:p>
        </p:txBody>
      </p:sp>
      <p:pic>
        <p:nvPicPr>
          <p:cNvPr id="6" name="Imagem 5">
            <a:extLst>
              <a:ext uri="{FF2B5EF4-FFF2-40B4-BE49-F238E27FC236}">
                <a16:creationId xmlns:a16="http://schemas.microsoft.com/office/drawing/2014/main" id="{F6002220-A2D0-4B05-9DB0-51B167272121}"/>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a14:imgEffect>
                  </a14:imgLayer>
                </a14:imgProps>
              </a:ext>
            </a:extLst>
          </a:blip>
          <a:stretch>
            <a:fillRect/>
          </a:stretch>
        </p:blipFill>
        <p:spPr>
          <a:xfrm>
            <a:off x="1652629" y="3082178"/>
            <a:ext cx="6711193" cy="3355597"/>
          </a:xfrm>
          <a:prstGeom prst="rect">
            <a:avLst/>
          </a:prstGeom>
        </p:spPr>
      </p:pic>
    </p:spTree>
    <p:extLst>
      <p:ext uri="{BB962C8B-B14F-4D97-AF65-F5344CB8AC3E}">
        <p14:creationId xmlns:p14="http://schemas.microsoft.com/office/powerpoint/2010/main" val="14400980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6" name="Google Shape;86;p14"/>
          <p:cNvSpPr txBox="1">
            <a:spLocks noGrp="1"/>
          </p:cNvSpPr>
          <p:nvPr>
            <p:ph type="subTitle" idx="4294967295"/>
          </p:nvPr>
        </p:nvSpPr>
        <p:spPr>
          <a:xfrm>
            <a:off x="2002275" y="531000"/>
            <a:ext cx="6671400" cy="1483566"/>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3600" b="1" dirty="0"/>
              <a:t>Carolina Veloso</a:t>
            </a:r>
            <a:endParaRPr sz="3600" b="1" dirty="0">
              <a:solidFill>
                <a:srgbClr val="F3F3F3"/>
              </a:solidFill>
            </a:endParaRPr>
          </a:p>
        </p:txBody>
      </p:sp>
      <p:pic>
        <p:nvPicPr>
          <p:cNvPr id="88" name="Google Shape;88;p14"/>
          <p:cNvPicPr preferRelativeResize="0"/>
          <p:nvPr/>
        </p:nvPicPr>
        <p:blipFill>
          <a:blip r:embed="rId3"/>
          <a:stretch>
            <a:fillRect/>
          </a:stretch>
        </p:blipFill>
        <p:spPr>
          <a:xfrm>
            <a:off x="148349" y="529566"/>
            <a:ext cx="1485000" cy="1485000"/>
          </a:xfrm>
          <a:prstGeom prst="ellipse">
            <a:avLst/>
          </a:prstGeom>
          <a:noFill/>
          <a:ln w="9525" cap="flat" cmpd="sng">
            <a:solidFill>
              <a:srgbClr val="2E3037"/>
            </a:solidFill>
            <a:prstDash val="solid"/>
            <a:round/>
            <a:headEnd type="none" w="sm" len="sm"/>
            <a:tailEnd type="none" w="sm" len="sm"/>
          </a:ln>
        </p:spPr>
      </p:pic>
      <p:sp>
        <p:nvSpPr>
          <p:cNvPr id="89" name="Google Shape;89;p14"/>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dirty="0"/>
          </a:p>
        </p:txBody>
      </p:sp>
      <p:sp>
        <p:nvSpPr>
          <p:cNvPr id="7" name="Google Shape;86;p14"/>
          <p:cNvSpPr txBox="1">
            <a:spLocks/>
          </p:cNvSpPr>
          <p:nvPr/>
        </p:nvSpPr>
        <p:spPr>
          <a:xfrm>
            <a:off x="2002275" y="2741887"/>
            <a:ext cx="6671400" cy="14835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F3F3F3"/>
              </a:buClr>
              <a:buSzPts val="3000"/>
              <a:buFont typeface="Quicksand"/>
              <a:buChar char="◦"/>
              <a:defRPr sz="3000" b="0" i="0" u="none" strike="noStrike" cap="none">
                <a:solidFill>
                  <a:srgbClr val="F3F3F3"/>
                </a:solidFill>
                <a:latin typeface="Quicksand"/>
                <a:ea typeface="Quicksand"/>
                <a:cs typeface="Quicksand"/>
                <a:sym typeface="Quicksand"/>
              </a:defRPr>
            </a:lvl1pPr>
            <a:lvl2pPr marL="914400" marR="0" lvl="1" indent="-381000" algn="l" rtl="0">
              <a:lnSpc>
                <a:spcPct val="100000"/>
              </a:lnSpc>
              <a:spcBef>
                <a:spcPts val="0"/>
              </a:spcBef>
              <a:spcAft>
                <a:spcPts val="0"/>
              </a:spcAft>
              <a:buClr>
                <a:srgbClr val="F3F3F3"/>
              </a:buClr>
              <a:buSzPts val="2400"/>
              <a:buFont typeface="Quicksand"/>
              <a:buChar char="▫"/>
              <a:defRPr sz="2400" b="0" i="0" u="none" strike="noStrike" cap="none">
                <a:solidFill>
                  <a:srgbClr val="F3F3F3"/>
                </a:solidFill>
                <a:latin typeface="Quicksand"/>
                <a:ea typeface="Quicksand"/>
                <a:cs typeface="Quicksand"/>
                <a:sym typeface="Quicksand"/>
              </a:defRPr>
            </a:lvl2pPr>
            <a:lvl3pPr marL="1371600" marR="0" lvl="2" indent="-381000" algn="l" rtl="0">
              <a:lnSpc>
                <a:spcPct val="100000"/>
              </a:lnSpc>
              <a:spcBef>
                <a:spcPts val="0"/>
              </a:spcBef>
              <a:spcAft>
                <a:spcPts val="0"/>
              </a:spcAft>
              <a:buClr>
                <a:srgbClr val="F3F3F3"/>
              </a:buClr>
              <a:buSzPts val="2400"/>
              <a:buFont typeface="Quicksand"/>
              <a:buChar char="■"/>
              <a:defRPr sz="2400" b="0" i="0" u="none" strike="noStrike" cap="none">
                <a:solidFill>
                  <a:srgbClr val="F3F3F3"/>
                </a:solidFill>
                <a:latin typeface="Quicksand"/>
                <a:ea typeface="Quicksand"/>
                <a:cs typeface="Quicksand"/>
                <a:sym typeface="Quicksand"/>
              </a:defRPr>
            </a:lvl3pPr>
            <a:lvl4pPr marL="1828800" marR="0" lvl="3"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4pPr>
            <a:lvl5pPr marL="2286000" marR="0" lvl="4"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5pPr>
            <a:lvl6pPr marL="2743200" marR="0" lvl="5"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6pPr>
            <a:lvl7pPr marL="3200400" marR="0" lvl="6"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7pPr>
            <a:lvl8pPr marL="3657600" marR="0" lvl="7"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8pPr>
            <a:lvl9pPr marL="4114800" marR="0" lvl="8"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9pPr>
          </a:lstStyle>
          <a:p>
            <a:pPr marL="0" indent="0">
              <a:buFont typeface="Quicksand"/>
              <a:buNone/>
            </a:pPr>
            <a:r>
              <a:rPr lang="pt-PT" sz="3600" b="1" dirty="0"/>
              <a:t>Hugo Lencastre</a:t>
            </a:r>
          </a:p>
        </p:txBody>
      </p:sp>
      <p:pic>
        <p:nvPicPr>
          <p:cNvPr id="8" name="Google Shape;88;p14"/>
          <p:cNvPicPr preferRelativeResize="0"/>
          <p:nvPr/>
        </p:nvPicPr>
        <p:blipFill>
          <a:blip r:embed="rId4">
            <a:extLst>
              <a:ext uri="{28A0092B-C50C-407E-A947-70E740481C1C}">
                <a14:useLocalDpi xmlns:a14="http://schemas.microsoft.com/office/drawing/2010/main" val="0"/>
              </a:ext>
            </a:extLst>
          </a:blip>
          <a:stretch>
            <a:fillRect/>
          </a:stretch>
        </p:blipFill>
        <p:spPr>
          <a:xfrm>
            <a:off x="148349" y="2740453"/>
            <a:ext cx="1485000" cy="1485000"/>
          </a:xfrm>
          <a:prstGeom prst="ellipse">
            <a:avLst/>
          </a:prstGeom>
          <a:noFill/>
          <a:ln w="9525" cap="flat" cmpd="sng">
            <a:solidFill>
              <a:srgbClr val="2E3037"/>
            </a:solidFill>
            <a:prstDash val="solid"/>
            <a:round/>
            <a:headEnd type="none" w="sm" len="sm"/>
            <a:tailEnd type="none" w="sm" len="sm"/>
          </a:ln>
        </p:spPr>
      </p:pic>
      <p:sp>
        <p:nvSpPr>
          <p:cNvPr id="9" name="Google Shape;86;p14"/>
          <p:cNvSpPr txBox="1">
            <a:spLocks/>
          </p:cNvSpPr>
          <p:nvPr/>
        </p:nvSpPr>
        <p:spPr>
          <a:xfrm>
            <a:off x="2002275" y="4816488"/>
            <a:ext cx="6671400" cy="14835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F3F3F3"/>
              </a:buClr>
              <a:buSzPts val="3000"/>
              <a:buFont typeface="Quicksand"/>
              <a:buChar char="◦"/>
              <a:defRPr sz="3000" b="0" i="0" u="none" strike="noStrike" cap="none">
                <a:solidFill>
                  <a:srgbClr val="F3F3F3"/>
                </a:solidFill>
                <a:latin typeface="Quicksand"/>
                <a:ea typeface="Quicksand"/>
                <a:cs typeface="Quicksand"/>
                <a:sym typeface="Quicksand"/>
              </a:defRPr>
            </a:lvl1pPr>
            <a:lvl2pPr marL="914400" marR="0" lvl="1" indent="-381000" algn="l" rtl="0">
              <a:lnSpc>
                <a:spcPct val="100000"/>
              </a:lnSpc>
              <a:spcBef>
                <a:spcPts val="0"/>
              </a:spcBef>
              <a:spcAft>
                <a:spcPts val="0"/>
              </a:spcAft>
              <a:buClr>
                <a:srgbClr val="F3F3F3"/>
              </a:buClr>
              <a:buSzPts val="2400"/>
              <a:buFont typeface="Quicksand"/>
              <a:buChar char="▫"/>
              <a:defRPr sz="2400" b="0" i="0" u="none" strike="noStrike" cap="none">
                <a:solidFill>
                  <a:srgbClr val="F3F3F3"/>
                </a:solidFill>
                <a:latin typeface="Quicksand"/>
                <a:ea typeface="Quicksand"/>
                <a:cs typeface="Quicksand"/>
                <a:sym typeface="Quicksand"/>
              </a:defRPr>
            </a:lvl2pPr>
            <a:lvl3pPr marL="1371600" marR="0" lvl="2" indent="-381000" algn="l" rtl="0">
              <a:lnSpc>
                <a:spcPct val="100000"/>
              </a:lnSpc>
              <a:spcBef>
                <a:spcPts val="0"/>
              </a:spcBef>
              <a:spcAft>
                <a:spcPts val="0"/>
              </a:spcAft>
              <a:buClr>
                <a:srgbClr val="F3F3F3"/>
              </a:buClr>
              <a:buSzPts val="2400"/>
              <a:buFont typeface="Quicksand"/>
              <a:buChar char="■"/>
              <a:defRPr sz="2400" b="0" i="0" u="none" strike="noStrike" cap="none">
                <a:solidFill>
                  <a:srgbClr val="F3F3F3"/>
                </a:solidFill>
                <a:latin typeface="Quicksand"/>
                <a:ea typeface="Quicksand"/>
                <a:cs typeface="Quicksand"/>
                <a:sym typeface="Quicksand"/>
              </a:defRPr>
            </a:lvl3pPr>
            <a:lvl4pPr marL="1828800" marR="0" lvl="3"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4pPr>
            <a:lvl5pPr marL="2286000" marR="0" lvl="4"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5pPr>
            <a:lvl6pPr marL="2743200" marR="0" lvl="5"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6pPr>
            <a:lvl7pPr marL="3200400" marR="0" lvl="6"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7pPr>
            <a:lvl8pPr marL="3657600" marR="0" lvl="7"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8pPr>
            <a:lvl9pPr marL="4114800" marR="0" lvl="8"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9pPr>
          </a:lstStyle>
          <a:p>
            <a:pPr marL="0" indent="0">
              <a:buFont typeface="Quicksand"/>
              <a:buNone/>
            </a:pPr>
            <a:r>
              <a:rPr lang="pt-PT" sz="3600" b="1" dirty="0"/>
              <a:t>André Vieira</a:t>
            </a:r>
          </a:p>
        </p:txBody>
      </p:sp>
      <p:pic>
        <p:nvPicPr>
          <p:cNvPr id="10" name="Google Shape;88;p14"/>
          <p:cNvPicPr preferRelativeResize="0"/>
          <p:nvPr/>
        </p:nvPicPr>
        <p:blipFill>
          <a:blip r:embed="rId5">
            <a:extLst>
              <a:ext uri="{28A0092B-C50C-407E-A947-70E740481C1C}">
                <a14:useLocalDpi xmlns:a14="http://schemas.microsoft.com/office/drawing/2010/main" val="0"/>
              </a:ext>
            </a:extLst>
          </a:blip>
          <a:stretch>
            <a:fillRect/>
          </a:stretch>
        </p:blipFill>
        <p:spPr>
          <a:xfrm>
            <a:off x="148349" y="4815827"/>
            <a:ext cx="1485000" cy="1483453"/>
          </a:xfrm>
          <a:prstGeom prst="ellipse">
            <a:avLst/>
          </a:prstGeom>
          <a:noFill/>
          <a:ln w="9525" cap="flat" cmpd="sng">
            <a:solidFill>
              <a:srgbClr val="2E3037"/>
            </a:solidFill>
            <a:prstDash val="solid"/>
            <a:round/>
            <a:headEnd type="none" w="sm" len="sm"/>
            <a:tailEnd type="none" w="sm" len="sm"/>
          </a:ln>
        </p:spPr>
      </p:pic>
      <p:sp>
        <p:nvSpPr>
          <p:cNvPr id="2" name="Rectangle 1"/>
          <p:cNvSpPr/>
          <p:nvPr/>
        </p:nvSpPr>
        <p:spPr>
          <a:xfrm>
            <a:off x="2002275" y="3917676"/>
            <a:ext cx="4581405" cy="307777"/>
          </a:xfrm>
          <a:prstGeom prst="rect">
            <a:avLst/>
          </a:prstGeom>
        </p:spPr>
        <p:txBody>
          <a:bodyPr wrap="square">
            <a:spAutoFit/>
          </a:bodyPr>
          <a:lstStyle/>
          <a:p>
            <a:r>
              <a:rPr lang="pt-PT" b="1" dirty="0"/>
              <a:t>BACK-END DEVELOPER</a:t>
            </a:r>
            <a:endParaRPr lang="pt-PT" b="1" dirty="0">
              <a:effectLst/>
            </a:endParaRPr>
          </a:p>
        </p:txBody>
      </p:sp>
      <p:sp>
        <p:nvSpPr>
          <p:cNvPr id="11" name="Rectangle 10"/>
          <p:cNvSpPr/>
          <p:nvPr/>
        </p:nvSpPr>
        <p:spPr>
          <a:xfrm>
            <a:off x="2002275" y="5992277"/>
            <a:ext cx="4581405" cy="307777"/>
          </a:xfrm>
          <a:prstGeom prst="rect">
            <a:avLst/>
          </a:prstGeom>
        </p:spPr>
        <p:txBody>
          <a:bodyPr wrap="square">
            <a:spAutoFit/>
          </a:bodyPr>
          <a:lstStyle/>
          <a:p>
            <a:r>
              <a:rPr lang="pt-PT" b="1" dirty="0"/>
              <a:t>BACK-END DEVELOPER</a:t>
            </a:r>
            <a:endParaRPr lang="pt-PT" b="1" dirty="0">
              <a:effectLst/>
            </a:endParaRPr>
          </a:p>
        </p:txBody>
      </p:sp>
      <p:sp>
        <p:nvSpPr>
          <p:cNvPr id="12" name="Rectangle 11"/>
          <p:cNvSpPr/>
          <p:nvPr/>
        </p:nvSpPr>
        <p:spPr>
          <a:xfrm>
            <a:off x="2002274" y="1718417"/>
            <a:ext cx="4581405" cy="307777"/>
          </a:xfrm>
          <a:prstGeom prst="rect">
            <a:avLst/>
          </a:prstGeom>
        </p:spPr>
        <p:txBody>
          <a:bodyPr wrap="square">
            <a:spAutoFit/>
          </a:bodyPr>
          <a:lstStyle/>
          <a:p>
            <a:r>
              <a:rPr lang="pt-PT" b="1" dirty="0"/>
              <a:t>FRONT-END DEVELOPER</a:t>
            </a:r>
            <a:endParaRPr lang="pt-PT" b="1" dirty="0">
              <a:effectLst/>
            </a:endParaRPr>
          </a:p>
        </p:txBody>
      </p:sp>
    </p:spTree>
    <p:extLst>
      <p:ext uri="{BB962C8B-B14F-4D97-AF65-F5344CB8AC3E}">
        <p14:creationId xmlns:p14="http://schemas.microsoft.com/office/powerpoint/2010/main" val="3411352226"/>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21"/>
          <p:cNvPicPr preferRelativeResize="0"/>
          <p:nvPr/>
        </p:nvPicPr>
        <p:blipFill>
          <a:blip r:embed="rId3"/>
          <a:stretch>
            <a:fillRect/>
          </a:stretch>
        </p:blipFill>
        <p:spPr>
          <a:xfrm>
            <a:off x="-1652686" y="1402400"/>
            <a:ext cx="5116269" cy="5123100"/>
          </a:xfrm>
          <a:prstGeom prst="ellipse">
            <a:avLst/>
          </a:prstGeom>
          <a:noFill/>
          <a:ln w="28575" cap="flat" cmpd="sng">
            <a:solidFill>
              <a:srgbClr val="2E3037"/>
            </a:solidFill>
            <a:prstDash val="solid"/>
            <a:round/>
            <a:headEnd type="none" w="sm" len="sm"/>
            <a:tailEnd type="none" w="sm" len="sm"/>
          </a:ln>
        </p:spPr>
      </p:pic>
      <p:sp>
        <p:nvSpPr>
          <p:cNvPr id="146" name="Google Shape;146;p21"/>
          <p:cNvSpPr txBox="1">
            <a:spLocks noGrp="1"/>
          </p:cNvSpPr>
          <p:nvPr>
            <p:ph type="title"/>
          </p:nvPr>
        </p:nvSpPr>
        <p:spPr>
          <a:xfrm>
            <a:off x="1093432" y="760186"/>
            <a:ext cx="6858000" cy="45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PT" sz="3200" dirty="0">
                <a:solidFill>
                  <a:srgbClr val="39C0BA"/>
                </a:solidFill>
              </a:rPr>
              <a:t>RESEARCH</a:t>
            </a:r>
            <a:endParaRPr dirty="0">
              <a:solidFill>
                <a:srgbClr val="39C0BA"/>
              </a:solidFill>
            </a:endParaRPr>
          </a:p>
        </p:txBody>
      </p:sp>
      <p:sp>
        <p:nvSpPr>
          <p:cNvPr id="147" name="Google Shape;147;p21"/>
          <p:cNvSpPr txBox="1">
            <a:spLocks noGrp="1"/>
          </p:cNvSpPr>
          <p:nvPr>
            <p:ph type="body" idx="1"/>
          </p:nvPr>
        </p:nvSpPr>
        <p:spPr>
          <a:xfrm>
            <a:off x="3629076" y="2483894"/>
            <a:ext cx="5514924" cy="2960111"/>
          </a:xfrm>
          <a:prstGeom prst="rect">
            <a:avLst/>
          </a:prstGeom>
        </p:spPr>
        <p:txBody>
          <a:bodyPr spcFirstLastPara="1" wrap="square" lIns="91425" tIns="91425" rIns="91425" bIns="91425" anchor="ctr" anchorCtr="0">
            <a:noAutofit/>
          </a:bodyPr>
          <a:lstStyle/>
          <a:p>
            <a:pPr marL="38100" indent="0">
              <a:buNone/>
            </a:pPr>
            <a:r>
              <a:rPr lang="en-GB" sz="2400" dirty="0"/>
              <a:t>This was actually confirmed when two members of our team went on the trip to Porto to study the infrastructures and understand the system, and caught the subway, forgetting to validate their tickets. </a:t>
            </a:r>
          </a:p>
          <a:p>
            <a:pPr marL="0" lvl="0" indent="0" algn="l" rtl="0">
              <a:spcBef>
                <a:spcPts val="600"/>
              </a:spcBef>
              <a:spcAft>
                <a:spcPts val="0"/>
              </a:spcAft>
              <a:buNone/>
            </a:pPr>
            <a:endParaRPr dirty="0"/>
          </a:p>
        </p:txBody>
      </p:sp>
      <p:sp>
        <p:nvSpPr>
          <p:cNvPr id="148" name="Google Shape;148;p21"/>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a:p>
        </p:txBody>
      </p:sp>
    </p:spTree>
    <p:extLst>
      <p:ext uri="{BB962C8B-B14F-4D97-AF65-F5344CB8AC3E}">
        <p14:creationId xmlns:p14="http://schemas.microsoft.com/office/powerpoint/2010/main" val="3327615380"/>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728AB3-D524-4C9D-AA80-50AB276E7532}"/>
              </a:ext>
            </a:extLst>
          </p:cNvPr>
          <p:cNvSpPr>
            <a:spLocks noGrp="1"/>
          </p:cNvSpPr>
          <p:nvPr>
            <p:ph type="title"/>
          </p:nvPr>
        </p:nvSpPr>
        <p:spPr>
          <a:xfrm>
            <a:off x="1049243" y="749865"/>
            <a:ext cx="6858000" cy="459900"/>
          </a:xfrm>
        </p:spPr>
        <p:txBody>
          <a:bodyPr/>
          <a:lstStyle/>
          <a:p>
            <a:r>
              <a:rPr lang="en-GB" sz="3200" dirty="0"/>
              <a:t>ADDITIONAL VALIDATORS </a:t>
            </a:r>
            <a:endParaRPr lang="pt-PT" sz="3200" dirty="0"/>
          </a:p>
        </p:txBody>
      </p:sp>
      <p:sp>
        <p:nvSpPr>
          <p:cNvPr id="4" name="Marcador de Posição do Número do Diapositivo 3">
            <a:extLst>
              <a:ext uri="{FF2B5EF4-FFF2-40B4-BE49-F238E27FC236}">
                <a16:creationId xmlns:a16="http://schemas.microsoft.com/office/drawing/2014/main" id="{1412EF7E-4442-4704-BCF8-02A60A0E8A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PT" smtClean="0"/>
              <a:t>31</a:t>
            </a:fld>
            <a:endParaRPr lang="pt-PT"/>
          </a:p>
        </p:txBody>
      </p:sp>
      <p:pic>
        <p:nvPicPr>
          <p:cNvPr id="10" name="Imagem 9">
            <a:extLst>
              <a:ext uri="{FF2B5EF4-FFF2-40B4-BE49-F238E27FC236}">
                <a16:creationId xmlns:a16="http://schemas.microsoft.com/office/drawing/2014/main" id="{D5F6CFA2-AE3B-43BB-8AEC-0F7BE97C2A2A}"/>
              </a:ext>
            </a:extLst>
          </p:cNvPr>
          <p:cNvPicPr>
            <a:picLocks noChangeAspect="1"/>
          </p:cNvPicPr>
          <p:nvPr/>
        </p:nvPicPr>
        <p:blipFill>
          <a:blip r:embed="rId2"/>
          <a:stretch>
            <a:fillRect/>
          </a:stretch>
        </p:blipFill>
        <p:spPr>
          <a:xfrm>
            <a:off x="907035" y="1640185"/>
            <a:ext cx="8212822" cy="6159617"/>
          </a:xfrm>
          <a:prstGeom prst="rect">
            <a:avLst/>
          </a:prstGeom>
        </p:spPr>
      </p:pic>
      <p:sp>
        <p:nvSpPr>
          <p:cNvPr id="11" name="Oval 10">
            <a:extLst>
              <a:ext uri="{FF2B5EF4-FFF2-40B4-BE49-F238E27FC236}">
                <a16:creationId xmlns:a16="http://schemas.microsoft.com/office/drawing/2014/main" id="{4A6472B8-C007-4EAE-99A0-16AA2695F6E3}"/>
              </a:ext>
            </a:extLst>
          </p:cNvPr>
          <p:cNvSpPr/>
          <p:nvPr/>
        </p:nvSpPr>
        <p:spPr>
          <a:xfrm>
            <a:off x="768443" y="1856653"/>
            <a:ext cx="280800" cy="281354"/>
          </a:xfrm>
          <a:prstGeom prst="ellipse">
            <a:avLst/>
          </a:prstGeom>
          <a:solidFill>
            <a:srgbClr val="2E3037"/>
          </a:solidFill>
          <a:ln w="9525">
            <a:solidFill>
              <a:srgbClr val="999F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PT" dirty="0"/>
          </a:p>
        </p:txBody>
      </p:sp>
      <p:pic>
        <p:nvPicPr>
          <p:cNvPr id="13" name="Imagem 12">
            <a:extLst>
              <a:ext uri="{FF2B5EF4-FFF2-40B4-BE49-F238E27FC236}">
                <a16:creationId xmlns:a16="http://schemas.microsoft.com/office/drawing/2014/main" id="{E420B4A5-E8D8-4F5D-BB4B-A8ECC2D4A32C}"/>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40802" y1="60121" x2="42470" y2="76435"/>
                        <a14:foregroundMark x1="40060" y1="52870" x2="40153" y2="53776"/>
                        <a14:foregroundMark x1="41867" y1="68580" x2="40663" y2="76133"/>
                        <a14:foregroundMark x1="42728" y1="60121" x2="41867" y2="81269"/>
                        <a14:foregroundMark x1="43072" y1="51662" x2="42986" y2="53776"/>
                        <a14:foregroundMark x1="42169" y1="51057" x2="42169" y2="51057"/>
                        <a14:foregroundMark x1="43072" y1="65559" x2="43675" y2="80363"/>
                        <a14:foregroundMark x1="41867" y1="53776" x2="41566" y2="60725"/>
                        <a14:foregroundMark x1="43072" y1="52266" x2="42771" y2="60725"/>
                        <a14:backgroundMark x1="24398" y1="51360" x2="38554" y2="40181"/>
                        <a14:backgroundMark x1="38554" y1="40181" x2="57229" y2="40483"/>
                        <a14:backgroundMark x1="57229" y1="40483" x2="71988" y2="48943"/>
                        <a14:backgroundMark x1="71988" y1="48943" x2="72289" y2="50755"/>
                        <a14:backgroundMark x1="49429" y1="51057" x2="47892" y2="47432"/>
                        <a14:backgroundMark x1="49803" y1="51938" x2="49429" y2="51057"/>
                        <a14:backgroundMark x1="53916" y1="61631" x2="53062" y2="59618"/>
                        <a14:backgroundMark x1="47892" y1="47432" x2="36145" y2="37764"/>
                        <a14:backgroundMark x1="36145" y1="37764" x2="24398" y2="51057"/>
                        <a14:backgroundMark x1="24398" y1="51057" x2="22892" y2="64048"/>
                        <a14:backgroundMark x1="30723" y1="55287" x2="31325" y2="45921"/>
                        <a14:backgroundMark x1="9337" y1="12689" x2="63253" y2="27190"/>
                        <a14:backgroundMark x1="60542" y1="15408" x2="14458" y2="15408"/>
                        <a14:backgroundMark x1="21084" y1="34139" x2="18072" y2="59819"/>
                        <a14:backgroundMark x1="47704" y1="52431" x2="47590" y2="45921"/>
                        <a14:backgroundMark x1="47892" y1="63142" x2="47854" y2="60999"/>
                        <a14:backgroundMark x1="47590" y1="45921" x2="42771" y2="31118"/>
                        <a14:backgroundMark x1="42771" y1="31118" x2="19277" y2="21148"/>
                      </a14:backgroundRemoval>
                    </a14:imgEffect>
                  </a14:imgLayer>
                </a14:imgProps>
              </a:ext>
            </a:extLst>
          </a:blip>
          <a:srcRect l="34038" t="47991" r="55641" b="14780"/>
          <a:stretch/>
        </p:blipFill>
        <p:spPr>
          <a:xfrm>
            <a:off x="4706146" y="4573180"/>
            <a:ext cx="546862" cy="1966669"/>
          </a:xfrm>
          <a:prstGeom prst="rect">
            <a:avLst/>
          </a:prstGeom>
        </p:spPr>
      </p:pic>
      <p:pic>
        <p:nvPicPr>
          <p:cNvPr id="14" name="Imagem 13">
            <a:extLst>
              <a:ext uri="{FF2B5EF4-FFF2-40B4-BE49-F238E27FC236}">
                <a16:creationId xmlns:a16="http://schemas.microsoft.com/office/drawing/2014/main" id="{BA410D76-8922-476E-BFF3-2E921C3C4C57}"/>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40802" y1="60121" x2="42470" y2="76435"/>
                        <a14:foregroundMark x1="40060" y1="52870" x2="40153" y2="53776"/>
                        <a14:foregroundMark x1="41867" y1="68580" x2="40663" y2="76133"/>
                        <a14:foregroundMark x1="42728" y1="60121" x2="41867" y2="81269"/>
                        <a14:foregroundMark x1="43072" y1="51662" x2="42986" y2="53776"/>
                        <a14:foregroundMark x1="42169" y1="51057" x2="42169" y2="51057"/>
                        <a14:foregroundMark x1="43072" y1="65559" x2="43675" y2="80363"/>
                        <a14:foregroundMark x1="41867" y1="53776" x2="41566" y2="60725"/>
                        <a14:foregroundMark x1="43072" y1="52266" x2="42771" y2="60725"/>
                        <a14:backgroundMark x1="24398" y1="51360" x2="38554" y2="40181"/>
                        <a14:backgroundMark x1="38554" y1="40181" x2="57229" y2="40483"/>
                        <a14:backgroundMark x1="57229" y1="40483" x2="71988" y2="48943"/>
                        <a14:backgroundMark x1="71988" y1="48943" x2="72289" y2="50755"/>
                        <a14:backgroundMark x1="49429" y1="51057" x2="47892" y2="47432"/>
                        <a14:backgroundMark x1="49803" y1="51938" x2="49429" y2="51057"/>
                        <a14:backgroundMark x1="53916" y1="61631" x2="53062" y2="59618"/>
                        <a14:backgroundMark x1="47892" y1="47432" x2="36145" y2="37764"/>
                        <a14:backgroundMark x1="36145" y1="37764" x2="24398" y2="51057"/>
                        <a14:backgroundMark x1="24398" y1="51057" x2="22892" y2="64048"/>
                        <a14:backgroundMark x1="30723" y1="55287" x2="31325" y2="45921"/>
                        <a14:backgroundMark x1="9337" y1="12689" x2="63253" y2="27190"/>
                        <a14:backgroundMark x1="60542" y1="15408" x2="14458" y2="15408"/>
                        <a14:backgroundMark x1="21084" y1="34139" x2="18072" y2="59819"/>
                        <a14:backgroundMark x1="47704" y1="52431" x2="47590" y2="45921"/>
                        <a14:backgroundMark x1="47892" y1="63142" x2="47854" y2="60999"/>
                        <a14:backgroundMark x1="47590" y1="45921" x2="42771" y2="31118"/>
                        <a14:backgroundMark x1="42771" y1="31118" x2="19277" y2="21148"/>
                      </a14:backgroundRemoval>
                    </a14:imgEffect>
                  </a14:imgLayer>
                </a14:imgProps>
              </a:ext>
            </a:extLst>
          </a:blip>
          <a:srcRect l="34038" t="47991" r="55641" b="14780"/>
          <a:stretch/>
        </p:blipFill>
        <p:spPr>
          <a:xfrm>
            <a:off x="6129643" y="5394393"/>
            <a:ext cx="793038" cy="2851987"/>
          </a:xfrm>
          <a:prstGeom prst="rect">
            <a:avLst/>
          </a:prstGeom>
        </p:spPr>
      </p:pic>
      <p:pic>
        <p:nvPicPr>
          <p:cNvPr id="15" name="Imagem 14">
            <a:extLst>
              <a:ext uri="{FF2B5EF4-FFF2-40B4-BE49-F238E27FC236}">
                <a16:creationId xmlns:a16="http://schemas.microsoft.com/office/drawing/2014/main" id="{9CED160F-0F78-4633-9224-E975E41AB303}"/>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40802" y1="60121" x2="42470" y2="76435"/>
                        <a14:foregroundMark x1="40060" y1="52870" x2="40153" y2="53776"/>
                        <a14:foregroundMark x1="41867" y1="68580" x2="40663" y2="76133"/>
                        <a14:foregroundMark x1="42728" y1="60121" x2="41867" y2="81269"/>
                        <a14:foregroundMark x1="43072" y1="51662" x2="42986" y2="53776"/>
                        <a14:foregroundMark x1="42169" y1="51057" x2="42169" y2="51057"/>
                        <a14:foregroundMark x1="43072" y1="65559" x2="43675" y2="80363"/>
                        <a14:foregroundMark x1="41867" y1="53776" x2="41566" y2="60725"/>
                        <a14:foregroundMark x1="43072" y1="52266" x2="42771" y2="60725"/>
                        <a14:backgroundMark x1="24398" y1="51360" x2="38554" y2="40181"/>
                        <a14:backgroundMark x1="38554" y1="40181" x2="57229" y2="40483"/>
                        <a14:backgroundMark x1="57229" y1="40483" x2="71988" y2="48943"/>
                        <a14:backgroundMark x1="71988" y1="48943" x2="72289" y2="50755"/>
                        <a14:backgroundMark x1="49429" y1="51057" x2="47892" y2="47432"/>
                        <a14:backgroundMark x1="49803" y1="51938" x2="49429" y2="51057"/>
                        <a14:backgroundMark x1="53916" y1="61631" x2="53062" y2="59618"/>
                        <a14:backgroundMark x1="47892" y1="47432" x2="36145" y2="37764"/>
                        <a14:backgroundMark x1="36145" y1="37764" x2="24398" y2="51057"/>
                        <a14:backgroundMark x1="24398" y1="51057" x2="22892" y2="64048"/>
                        <a14:backgroundMark x1="30723" y1="55287" x2="31325" y2="45921"/>
                        <a14:backgroundMark x1="9337" y1="12689" x2="63253" y2="27190"/>
                        <a14:backgroundMark x1="60542" y1="15408" x2="14458" y2="15408"/>
                        <a14:backgroundMark x1="21084" y1="34139" x2="18072" y2="59819"/>
                        <a14:backgroundMark x1="47704" y1="52431" x2="47590" y2="45921"/>
                        <a14:backgroundMark x1="47892" y1="63142" x2="47854" y2="60999"/>
                        <a14:backgroundMark x1="47590" y1="45921" x2="42771" y2="31118"/>
                        <a14:backgroundMark x1="42771" y1="31118" x2="19277" y2="21148"/>
                      </a14:backgroundRemoval>
                    </a14:imgEffect>
                  </a14:imgLayer>
                </a14:imgProps>
              </a:ext>
            </a:extLst>
          </a:blip>
          <a:srcRect l="34038" t="47991" r="55641" b="14780"/>
          <a:stretch/>
        </p:blipFill>
        <p:spPr>
          <a:xfrm flipH="1">
            <a:off x="3036474" y="5556514"/>
            <a:ext cx="793037" cy="2671881"/>
          </a:xfrm>
          <a:prstGeom prst="rect">
            <a:avLst/>
          </a:prstGeom>
        </p:spPr>
      </p:pic>
      <p:pic>
        <p:nvPicPr>
          <p:cNvPr id="16" name="Imagem 15">
            <a:extLst>
              <a:ext uri="{FF2B5EF4-FFF2-40B4-BE49-F238E27FC236}">
                <a16:creationId xmlns:a16="http://schemas.microsoft.com/office/drawing/2014/main" id="{EF1D79B5-C0C3-4FF7-B616-CA5A572B177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40802" y1="60121" x2="42470" y2="76435"/>
                        <a14:foregroundMark x1="40060" y1="52870" x2="40153" y2="53776"/>
                        <a14:foregroundMark x1="41867" y1="68580" x2="40663" y2="76133"/>
                        <a14:foregroundMark x1="42728" y1="60121" x2="41867" y2="81269"/>
                        <a14:foregroundMark x1="43072" y1="51662" x2="42986" y2="53776"/>
                        <a14:foregroundMark x1="42169" y1="51057" x2="42169" y2="51057"/>
                        <a14:foregroundMark x1="43072" y1="65559" x2="43675" y2="80363"/>
                        <a14:foregroundMark x1="41867" y1="53776" x2="41566" y2="60725"/>
                        <a14:foregroundMark x1="43072" y1="52266" x2="42771" y2="60725"/>
                        <a14:backgroundMark x1="24398" y1="51360" x2="38554" y2="40181"/>
                        <a14:backgroundMark x1="38554" y1="40181" x2="57229" y2="40483"/>
                        <a14:backgroundMark x1="57229" y1="40483" x2="71988" y2="48943"/>
                        <a14:backgroundMark x1="71988" y1="48943" x2="72289" y2="50755"/>
                        <a14:backgroundMark x1="49429" y1="51057" x2="47892" y2="47432"/>
                        <a14:backgroundMark x1="49803" y1="51938" x2="49429" y2="51057"/>
                        <a14:backgroundMark x1="53916" y1="61631" x2="53062" y2="59618"/>
                        <a14:backgroundMark x1="47892" y1="47432" x2="36145" y2="37764"/>
                        <a14:backgroundMark x1="36145" y1="37764" x2="24398" y2="51057"/>
                        <a14:backgroundMark x1="24398" y1="51057" x2="22892" y2="64048"/>
                        <a14:backgroundMark x1="30723" y1="55287" x2="31325" y2="45921"/>
                        <a14:backgroundMark x1="9337" y1="12689" x2="63253" y2="27190"/>
                        <a14:backgroundMark x1="60542" y1="15408" x2="14458" y2="15408"/>
                        <a14:backgroundMark x1="21084" y1="34139" x2="18072" y2="59819"/>
                        <a14:backgroundMark x1="47704" y1="52431" x2="47590" y2="45921"/>
                        <a14:backgroundMark x1="47892" y1="63142" x2="47854" y2="60999"/>
                        <a14:backgroundMark x1="47590" y1="45921" x2="42771" y2="31118"/>
                        <a14:backgroundMark x1="42771" y1="31118" x2="19277" y2="21148"/>
                      </a14:backgroundRemoval>
                    </a14:imgEffect>
                  </a14:imgLayer>
                </a14:imgProps>
              </a:ext>
            </a:extLst>
          </a:blip>
          <a:srcRect l="34038" t="47991" r="55641" b="14780"/>
          <a:stretch/>
        </p:blipFill>
        <p:spPr>
          <a:xfrm>
            <a:off x="5687713" y="4553445"/>
            <a:ext cx="390452" cy="1404175"/>
          </a:xfrm>
          <a:prstGeom prst="rect">
            <a:avLst/>
          </a:prstGeom>
        </p:spPr>
      </p:pic>
    </p:spTree>
    <p:extLst>
      <p:ext uri="{BB962C8B-B14F-4D97-AF65-F5344CB8AC3E}">
        <p14:creationId xmlns:p14="http://schemas.microsoft.com/office/powerpoint/2010/main" val="1823725449"/>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o Texto 1">
            <a:extLst>
              <a:ext uri="{FF2B5EF4-FFF2-40B4-BE49-F238E27FC236}">
                <a16:creationId xmlns:a16="http://schemas.microsoft.com/office/drawing/2014/main" id="{628CE1B3-D2E4-4AD9-9048-DC591CA7006A}"/>
              </a:ext>
            </a:extLst>
          </p:cNvPr>
          <p:cNvSpPr>
            <a:spLocks noGrp="1"/>
          </p:cNvSpPr>
          <p:nvPr>
            <p:ph type="body" idx="1"/>
          </p:nvPr>
        </p:nvSpPr>
        <p:spPr>
          <a:xfrm>
            <a:off x="1400961" y="2882400"/>
            <a:ext cx="7122196" cy="1093200"/>
          </a:xfrm>
        </p:spPr>
        <p:txBody>
          <a:bodyPr/>
          <a:lstStyle/>
          <a:p>
            <a:pPr marL="50800" indent="0">
              <a:buNone/>
            </a:pPr>
            <a:r>
              <a:rPr lang="en-GB" dirty="0"/>
              <a:t>We understand that this would encourage people to always use the subway without validating their tickets, and only validate inside the carriage when a ticket inspector approaches. </a:t>
            </a:r>
            <a:endParaRPr lang="pt-PT" dirty="0"/>
          </a:p>
        </p:txBody>
      </p:sp>
      <p:sp>
        <p:nvSpPr>
          <p:cNvPr id="3" name="Marcador de Posição do Número do Diapositivo 2">
            <a:extLst>
              <a:ext uri="{FF2B5EF4-FFF2-40B4-BE49-F238E27FC236}">
                <a16:creationId xmlns:a16="http://schemas.microsoft.com/office/drawing/2014/main" id="{67502AB3-E70D-4D3B-8083-46698D7697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PT" smtClean="0"/>
              <a:t>32</a:t>
            </a:fld>
            <a:endParaRPr lang="pt-PT"/>
          </a:p>
        </p:txBody>
      </p:sp>
    </p:spTree>
    <p:extLst>
      <p:ext uri="{BB962C8B-B14F-4D97-AF65-F5344CB8AC3E}">
        <p14:creationId xmlns:p14="http://schemas.microsoft.com/office/powerpoint/2010/main" val="1893052888"/>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8" name="Google Shape;288;p31"/>
          <p:cNvSpPr/>
          <p:nvPr/>
        </p:nvSpPr>
        <p:spPr>
          <a:xfrm>
            <a:off x="1858817" y="1229641"/>
            <a:ext cx="2529000" cy="4474800"/>
          </a:xfrm>
          <a:prstGeom prst="rect">
            <a:avLst/>
          </a:prstGeom>
          <a:solidFill>
            <a:srgbClr val="2E303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39C0BA"/>
                </a:solidFill>
                <a:latin typeface="Quicksand"/>
                <a:ea typeface="Quicksand"/>
                <a:cs typeface="Quicksand"/>
                <a:sym typeface="Quicksand"/>
              </a:rPr>
              <a:t>LOG IN</a:t>
            </a:r>
            <a:endParaRPr sz="1000" dirty="0">
              <a:solidFill>
                <a:srgbClr val="39C0BA"/>
              </a:solidFill>
              <a:latin typeface="Quicksand"/>
              <a:ea typeface="Quicksand"/>
              <a:cs typeface="Quicksand"/>
              <a:sym typeface="Quicksand"/>
            </a:endParaRPr>
          </a:p>
        </p:txBody>
      </p:sp>
      <p:sp>
        <p:nvSpPr>
          <p:cNvPr id="289" name="Google Shape;289;p31"/>
          <p:cNvSpPr/>
          <p:nvPr/>
        </p:nvSpPr>
        <p:spPr>
          <a:xfrm>
            <a:off x="1736542" y="764079"/>
            <a:ext cx="2766776" cy="5551776"/>
          </a:xfrm>
          <a:custGeom>
            <a:avLst/>
            <a:gdLst/>
            <a:ahLst/>
            <a:cxnLst/>
            <a:rect l="l" t="t" r="r" b="b"/>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noFill/>
          <a:ln w="9525" cap="flat" cmpd="sng">
            <a:solidFill>
              <a:srgbClr val="999F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33</a:t>
            </a:fld>
            <a:endParaRPr/>
          </a:p>
        </p:txBody>
      </p:sp>
      <p:sp>
        <p:nvSpPr>
          <p:cNvPr id="6" name="Google Shape;288;p31"/>
          <p:cNvSpPr/>
          <p:nvPr/>
        </p:nvSpPr>
        <p:spPr>
          <a:xfrm>
            <a:off x="5449361" y="1229641"/>
            <a:ext cx="2529000" cy="4474800"/>
          </a:xfrm>
          <a:prstGeom prst="rect">
            <a:avLst/>
          </a:prstGeom>
          <a:solidFill>
            <a:srgbClr val="2E303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39C0BA"/>
                </a:solidFill>
                <a:latin typeface="Quicksand"/>
                <a:ea typeface="Quicksand"/>
                <a:cs typeface="Quicksand"/>
                <a:sym typeface="Quicksand"/>
              </a:rPr>
              <a:t>AS DUAS HIPOTESES</a:t>
            </a:r>
            <a:endParaRPr sz="1000" dirty="0">
              <a:solidFill>
                <a:srgbClr val="39C0BA"/>
              </a:solidFill>
              <a:latin typeface="Quicksand"/>
              <a:ea typeface="Quicksand"/>
              <a:cs typeface="Quicksand"/>
              <a:sym typeface="Quicksand"/>
            </a:endParaRPr>
          </a:p>
        </p:txBody>
      </p:sp>
      <p:sp>
        <p:nvSpPr>
          <p:cNvPr id="7" name="Google Shape;289;p31"/>
          <p:cNvSpPr/>
          <p:nvPr/>
        </p:nvSpPr>
        <p:spPr>
          <a:xfrm>
            <a:off x="5327086" y="764079"/>
            <a:ext cx="2766776" cy="5551776"/>
          </a:xfrm>
          <a:custGeom>
            <a:avLst/>
            <a:gdLst/>
            <a:ahLst/>
            <a:cxnLst/>
            <a:rect l="l" t="t" r="r" b="b"/>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noFill/>
          <a:ln w="9525" cap="flat" cmpd="sng">
            <a:solidFill>
              <a:srgbClr val="999F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6704337"/>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8" name="Google Shape;288;p31"/>
          <p:cNvSpPr/>
          <p:nvPr/>
        </p:nvSpPr>
        <p:spPr>
          <a:xfrm>
            <a:off x="1858817" y="1229641"/>
            <a:ext cx="2529000" cy="4474800"/>
          </a:xfrm>
          <a:prstGeom prst="rect">
            <a:avLst/>
          </a:prstGeom>
          <a:solidFill>
            <a:srgbClr val="2E303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39C0BA"/>
                </a:solidFill>
                <a:latin typeface="Quicksand"/>
                <a:ea typeface="Quicksand"/>
                <a:cs typeface="Quicksand"/>
                <a:sym typeface="Quicksand"/>
              </a:rPr>
              <a:t>ESCOLHA DA ESTACAO</a:t>
            </a:r>
            <a:endParaRPr sz="1000" dirty="0">
              <a:solidFill>
                <a:srgbClr val="39C0BA"/>
              </a:solidFill>
              <a:latin typeface="Quicksand"/>
              <a:ea typeface="Quicksand"/>
              <a:cs typeface="Quicksand"/>
              <a:sym typeface="Quicksand"/>
            </a:endParaRPr>
          </a:p>
        </p:txBody>
      </p:sp>
      <p:sp>
        <p:nvSpPr>
          <p:cNvPr id="289" name="Google Shape;289;p31"/>
          <p:cNvSpPr/>
          <p:nvPr/>
        </p:nvSpPr>
        <p:spPr>
          <a:xfrm>
            <a:off x="1736542" y="764079"/>
            <a:ext cx="2766776" cy="5551776"/>
          </a:xfrm>
          <a:custGeom>
            <a:avLst/>
            <a:gdLst/>
            <a:ahLst/>
            <a:cxnLst/>
            <a:rect l="l" t="t" r="r" b="b"/>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noFill/>
          <a:ln w="9525" cap="flat" cmpd="sng">
            <a:solidFill>
              <a:srgbClr val="999F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34</a:t>
            </a:fld>
            <a:endParaRPr/>
          </a:p>
        </p:txBody>
      </p:sp>
      <p:sp>
        <p:nvSpPr>
          <p:cNvPr id="6" name="Google Shape;288;p31"/>
          <p:cNvSpPr/>
          <p:nvPr/>
        </p:nvSpPr>
        <p:spPr>
          <a:xfrm>
            <a:off x="5449361" y="1229641"/>
            <a:ext cx="2529000" cy="4474800"/>
          </a:xfrm>
          <a:prstGeom prst="rect">
            <a:avLst/>
          </a:prstGeom>
          <a:solidFill>
            <a:srgbClr val="2E303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39C0BA"/>
                </a:solidFill>
                <a:latin typeface="Quicksand"/>
                <a:ea typeface="Quicksand"/>
                <a:cs typeface="Quicksand"/>
                <a:sym typeface="Quicksand"/>
              </a:rPr>
              <a:t>LISTAS DE COMBOIOS</a:t>
            </a:r>
            <a:endParaRPr sz="1000" dirty="0">
              <a:solidFill>
                <a:srgbClr val="39C0BA"/>
              </a:solidFill>
              <a:latin typeface="Quicksand"/>
              <a:ea typeface="Quicksand"/>
              <a:cs typeface="Quicksand"/>
              <a:sym typeface="Quicksand"/>
            </a:endParaRPr>
          </a:p>
        </p:txBody>
      </p:sp>
      <p:sp>
        <p:nvSpPr>
          <p:cNvPr id="7" name="Google Shape;289;p31"/>
          <p:cNvSpPr/>
          <p:nvPr/>
        </p:nvSpPr>
        <p:spPr>
          <a:xfrm>
            <a:off x="5327086" y="764079"/>
            <a:ext cx="2766776" cy="5551776"/>
          </a:xfrm>
          <a:custGeom>
            <a:avLst/>
            <a:gdLst/>
            <a:ahLst/>
            <a:cxnLst/>
            <a:rect l="l" t="t" r="r" b="b"/>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noFill/>
          <a:ln w="9525" cap="flat" cmpd="sng">
            <a:solidFill>
              <a:srgbClr val="999F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5608052"/>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8" name="Google Shape;288;p31"/>
          <p:cNvSpPr/>
          <p:nvPr/>
        </p:nvSpPr>
        <p:spPr>
          <a:xfrm>
            <a:off x="1858817" y="1229641"/>
            <a:ext cx="2529000" cy="4474800"/>
          </a:xfrm>
          <a:prstGeom prst="rect">
            <a:avLst/>
          </a:prstGeom>
          <a:solidFill>
            <a:srgbClr val="2E303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39C0BA"/>
                </a:solidFill>
                <a:latin typeface="Quicksand"/>
                <a:ea typeface="Quicksand"/>
                <a:cs typeface="Quicksand"/>
                <a:sym typeface="Quicksand"/>
              </a:rPr>
              <a:t>IMAGEM DA ESTACAO</a:t>
            </a:r>
            <a:endParaRPr sz="1000" dirty="0">
              <a:solidFill>
                <a:srgbClr val="39C0BA"/>
              </a:solidFill>
              <a:latin typeface="Quicksand"/>
              <a:ea typeface="Quicksand"/>
              <a:cs typeface="Quicksand"/>
              <a:sym typeface="Quicksand"/>
            </a:endParaRPr>
          </a:p>
        </p:txBody>
      </p:sp>
      <p:sp>
        <p:nvSpPr>
          <p:cNvPr id="289" name="Google Shape;289;p31"/>
          <p:cNvSpPr/>
          <p:nvPr/>
        </p:nvSpPr>
        <p:spPr>
          <a:xfrm>
            <a:off x="1736542" y="764079"/>
            <a:ext cx="2766776" cy="5551776"/>
          </a:xfrm>
          <a:custGeom>
            <a:avLst/>
            <a:gdLst/>
            <a:ahLst/>
            <a:cxnLst/>
            <a:rect l="l" t="t" r="r" b="b"/>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noFill/>
          <a:ln w="9525" cap="flat" cmpd="sng">
            <a:solidFill>
              <a:srgbClr val="999F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35</a:t>
            </a:fld>
            <a:endParaRPr/>
          </a:p>
        </p:txBody>
      </p:sp>
      <p:sp>
        <p:nvSpPr>
          <p:cNvPr id="6" name="Google Shape;288;p31"/>
          <p:cNvSpPr/>
          <p:nvPr/>
        </p:nvSpPr>
        <p:spPr>
          <a:xfrm>
            <a:off x="5449361" y="1229641"/>
            <a:ext cx="2529000" cy="4474800"/>
          </a:xfrm>
          <a:prstGeom prst="rect">
            <a:avLst/>
          </a:prstGeom>
          <a:solidFill>
            <a:srgbClr val="2E303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39C0BA"/>
                </a:solidFill>
                <a:latin typeface="Quicksand"/>
                <a:ea typeface="Quicksand"/>
                <a:cs typeface="Quicksand"/>
                <a:sym typeface="Quicksand"/>
              </a:rPr>
              <a:t>BLOQUIAR</a:t>
            </a:r>
            <a:endParaRPr sz="1000" dirty="0">
              <a:solidFill>
                <a:srgbClr val="39C0BA"/>
              </a:solidFill>
              <a:latin typeface="Quicksand"/>
              <a:ea typeface="Quicksand"/>
              <a:cs typeface="Quicksand"/>
              <a:sym typeface="Quicksand"/>
            </a:endParaRPr>
          </a:p>
        </p:txBody>
      </p:sp>
      <p:sp>
        <p:nvSpPr>
          <p:cNvPr id="7" name="Google Shape;289;p31"/>
          <p:cNvSpPr/>
          <p:nvPr/>
        </p:nvSpPr>
        <p:spPr>
          <a:xfrm>
            <a:off x="5327086" y="764079"/>
            <a:ext cx="2766776" cy="5551776"/>
          </a:xfrm>
          <a:custGeom>
            <a:avLst/>
            <a:gdLst/>
            <a:ahLst/>
            <a:cxnLst/>
            <a:rect l="l" t="t" r="r" b="b"/>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noFill/>
          <a:ln w="9525" cap="flat" cmpd="sng">
            <a:solidFill>
              <a:srgbClr val="999F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1510826"/>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8"/>
          <p:cNvSpPr/>
          <p:nvPr/>
        </p:nvSpPr>
        <p:spPr>
          <a:xfrm>
            <a:off x="-318125" y="2204575"/>
            <a:ext cx="2448900" cy="2448900"/>
          </a:xfrm>
          <a:prstGeom prst="ellipse">
            <a:avLst/>
          </a:prstGeom>
          <a:solidFill>
            <a:srgbClr val="39C0BA"/>
          </a:solidFill>
          <a:ln w="28575" cap="flat" cmpd="sng">
            <a:solidFill>
              <a:srgbClr val="2E30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txBox="1">
            <a:spLocks noGrp="1"/>
          </p:cNvSpPr>
          <p:nvPr>
            <p:ph type="ctrTitle" idx="4294967295"/>
          </p:nvPr>
        </p:nvSpPr>
        <p:spPr>
          <a:xfrm>
            <a:off x="2430050" y="2655750"/>
            <a:ext cx="6028200" cy="1546500"/>
          </a:xfrm>
          <a:prstGeom prst="rect">
            <a:avLst/>
          </a:prstGeom>
        </p:spPr>
        <p:txBody>
          <a:bodyPr spcFirstLastPara="1" wrap="square" lIns="91425" tIns="91425" rIns="91425" bIns="91425" anchor="ctr" anchorCtr="0">
            <a:noAutofit/>
          </a:bodyPr>
          <a:lstStyle/>
          <a:p>
            <a:pPr lvl="0"/>
            <a:r>
              <a:rPr lang="pt-PT" sz="4800" dirty="0"/>
              <a:t>USER RESEARCH</a:t>
            </a:r>
            <a:endParaRPr lang="en-GB" sz="4800" dirty="0"/>
          </a:p>
        </p:txBody>
      </p:sp>
      <p:sp>
        <p:nvSpPr>
          <p:cNvPr id="123" name="Google Shape;123;p18"/>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36</a:t>
            </a:fld>
            <a:endParaRPr/>
          </a:p>
        </p:txBody>
      </p:sp>
      <p:pic>
        <p:nvPicPr>
          <p:cNvPr id="3" name="Gráfico 2" descr="Cabeça com Engrenagens">
            <a:extLst>
              <a:ext uri="{FF2B5EF4-FFF2-40B4-BE49-F238E27FC236}">
                <a16:creationId xmlns:a16="http://schemas.microsoft.com/office/drawing/2014/main" id="{CFBE000F-7FC7-471E-98A1-437F193FF6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1160" y="2724448"/>
            <a:ext cx="1409104" cy="1409104"/>
          </a:xfrm>
          <a:prstGeom prst="rect">
            <a:avLst/>
          </a:prstGeom>
        </p:spPr>
      </p:pic>
    </p:spTree>
    <p:extLst>
      <p:ext uri="{BB962C8B-B14F-4D97-AF65-F5344CB8AC3E}">
        <p14:creationId xmlns:p14="http://schemas.microsoft.com/office/powerpoint/2010/main" val="2621880164"/>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9" name="Picture 2" descr="Resultado de imagem para user research">
            <a:extLst>
              <a:ext uri="{FF2B5EF4-FFF2-40B4-BE49-F238E27FC236}">
                <a16:creationId xmlns:a16="http://schemas.microsoft.com/office/drawing/2014/main" id="{639A959D-728D-4FB9-BEB1-43E61E6012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108" r="16053"/>
          <a:stretch/>
        </p:blipFill>
        <p:spPr bwMode="auto">
          <a:xfrm>
            <a:off x="895399" y="-7800"/>
            <a:ext cx="8552480" cy="6857700"/>
          </a:xfrm>
          <a:prstGeom prst="rect">
            <a:avLst/>
          </a:prstGeom>
          <a:noFill/>
          <a:extLst>
            <a:ext uri="{909E8E84-426E-40DD-AFC4-6F175D3DCCD1}">
              <a14:hiddenFill xmlns:a14="http://schemas.microsoft.com/office/drawing/2010/main">
                <a:solidFill>
                  <a:srgbClr val="FFFFFF"/>
                </a:solidFill>
              </a14:hiddenFill>
            </a:ext>
          </a:extLst>
        </p:spPr>
      </p:pic>
      <p:grpSp>
        <p:nvGrpSpPr>
          <p:cNvPr id="155" name="Google Shape;155;p22"/>
          <p:cNvGrpSpPr/>
          <p:nvPr/>
        </p:nvGrpSpPr>
        <p:grpSpPr>
          <a:xfrm>
            <a:off x="800299" y="-7800"/>
            <a:ext cx="190200" cy="6857700"/>
            <a:chOff x="808650" y="-7800"/>
            <a:chExt cx="190200" cy="6857700"/>
          </a:xfrm>
        </p:grpSpPr>
        <p:sp>
          <p:nvSpPr>
            <p:cNvPr id="156" name="Google Shape;156;p22"/>
            <p:cNvSpPr/>
            <p:nvPr/>
          </p:nvSpPr>
          <p:spPr>
            <a:xfrm>
              <a:off x="808650" y="3333900"/>
              <a:ext cx="190200" cy="190200"/>
            </a:xfrm>
            <a:prstGeom prst="ellipse">
              <a:avLst/>
            </a:prstGeom>
            <a:solidFill>
              <a:srgbClr val="39C0B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7" name="Google Shape;157;p22"/>
            <p:cNvCxnSpPr>
              <a:endCxn id="156" idx="0"/>
            </p:cNvCxnSpPr>
            <p:nvPr/>
          </p:nvCxnSpPr>
          <p:spPr>
            <a:xfrm>
              <a:off x="903750" y="-7800"/>
              <a:ext cx="0" cy="3341700"/>
            </a:xfrm>
            <a:prstGeom prst="straightConnector1">
              <a:avLst/>
            </a:prstGeom>
            <a:noFill/>
            <a:ln w="9525" cap="flat" cmpd="sng">
              <a:solidFill>
                <a:srgbClr val="FFFFFF"/>
              </a:solidFill>
              <a:prstDash val="solid"/>
              <a:round/>
              <a:headEnd type="none" w="med" len="med"/>
              <a:tailEnd type="none" w="med" len="med"/>
            </a:ln>
          </p:spPr>
        </p:cxnSp>
        <p:cxnSp>
          <p:nvCxnSpPr>
            <p:cNvPr id="158" name="Google Shape;158;p22"/>
            <p:cNvCxnSpPr>
              <a:stCxn id="156" idx="4"/>
            </p:cNvCxnSpPr>
            <p:nvPr/>
          </p:nvCxnSpPr>
          <p:spPr>
            <a:xfrm>
              <a:off x="903750" y="3524100"/>
              <a:ext cx="0" cy="3325800"/>
            </a:xfrm>
            <a:prstGeom prst="straightConnector1">
              <a:avLst/>
            </a:prstGeom>
            <a:noFill/>
            <a:ln w="9525" cap="flat" cmpd="sng">
              <a:solidFill>
                <a:srgbClr val="FFFFFF"/>
              </a:solidFill>
              <a:prstDash val="solid"/>
              <a:round/>
              <a:headEnd type="none" w="med" len="med"/>
              <a:tailEnd type="none" w="med" len="med"/>
            </a:ln>
          </p:spPr>
        </p:cxnSp>
      </p:grpSp>
      <p:sp>
        <p:nvSpPr>
          <p:cNvPr id="159" name="Google Shape;159;p22"/>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37</a:t>
            </a:fld>
            <a:endParaRPr/>
          </a:p>
        </p:txBody>
      </p:sp>
    </p:spTree>
    <p:extLst>
      <p:ext uri="{BB962C8B-B14F-4D97-AF65-F5344CB8AC3E}">
        <p14:creationId xmlns:p14="http://schemas.microsoft.com/office/powerpoint/2010/main" val="1357381758"/>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9" name="Picture 2" descr="Resultado de imagem para user research">
            <a:extLst>
              <a:ext uri="{FF2B5EF4-FFF2-40B4-BE49-F238E27FC236}">
                <a16:creationId xmlns:a16="http://schemas.microsoft.com/office/drawing/2014/main" id="{639A959D-728D-4FB9-BEB1-43E61E6012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108" r="16053"/>
          <a:stretch/>
        </p:blipFill>
        <p:spPr bwMode="auto">
          <a:xfrm>
            <a:off x="895399" y="-7800"/>
            <a:ext cx="8552480" cy="6857700"/>
          </a:xfrm>
          <a:prstGeom prst="rect">
            <a:avLst/>
          </a:prstGeom>
          <a:noFill/>
          <a:extLst>
            <a:ext uri="{909E8E84-426E-40DD-AFC4-6F175D3DCCD1}">
              <a14:hiddenFill xmlns:a14="http://schemas.microsoft.com/office/drawing/2010/main">
                <a:solidFill>
                  <a:srgbClr val="FFFFFF"/>
                </a:solidFill>
              </a14:hiddenFill>
            </a:ext>
          </a:extLst>
        </p:spPr>
      </p:pic>
      <p:sp>
        <p:nvSpPr>
          <p:cNvPr id="154" name="Google Shape;154;p22"/>
          <p:cNvSpPr txBox="1">
            <a:spLocks noGrp="1"/>
          </p:cNvSpPr>
          <p:nvPr>
            <p:ph type="body" idx="4294967295"/>
          </p:nvPr>
        </p:nvSpPr>
        <p:spPr>
          <a:xfrm>
            <a:off x="1164753" y="249898"/>
            <a:ext cx="8160983" cy="6378082"/>
          </a:xfrm>
          <a:prstGeom prst="rect">
            <a:avLst/>
          </a:prstGeom>
          <a:solidFill>
            <a:srgbClr val="6FCACB"/>
          </a:solidFill>
        </p:spPr>
        <p:txBody>
          <a:bodyPr spcFirstLastPara="1" wrap="square" lIns="91425" tIns="91425" rIns="91425" bIns="91425" anchor="ctr" anchorCtr="0">
            <a:noAutofit/>
          </a:bodyPr>
          <a:lstStyle/>
          <a:p>
            <a:pPr marL="0" lvl="0" indent="0" algn="ctr" rtl="0">
              <a:spcBef>
                <a:spcPts val="600"/>
              </a:spcBef>
              <a:spcAft>
                <a:spcPts val="0"/>
              </a:spcAft>
              <a:buNone/>
            </a:pPr>
            <a:r>
              <a:rPr lang="en" sz="5400" dirty="0">
                <a:solidFill>
                  <a:srgbClr val="124860"/>
                </a:solidFill>
              </a:rPr>
              <a:t>OUR GOAL?</a:t>
            </a:r>
            <a:endParaRPr sz="5400" dirty="0">
              <a:solidFill>
                <a:srgbClr val="124860"/>
              </a:solidFill>
            </a:endParaRPr>
          </a:p>
          <a:p>
            <a:pPr marL="0" lvl="0" indent="0" algn="ctr" rtl="0">
              <a:spcBef>
                <a:spcPts val="600"/>
              </a:spcBef>
              <a:spcAft>
                <a:spcPts val="0"/>
              </a:spcAft>
              <a:buNone/>
            </a:pPr>
            <a:r>
              <a:rPr lang="en-GB" sz="5400" b="1" dirty="0">
                <a:solidFill>
                  <a:srgbClr val="124860"/>
                </a:solidFill>
              </a:rPr>
              <a:t>U</a:t>
            </a:r>
            <a:r>
              <a:rPr lang="en" sz="5400" b="1" dirty="0">
                <a:solidFill>
                  <a:srgbClr val="124860"/>
                </a:solidFill>
              </a:rPr>
              <a:t>nderstand our users.</a:t>
            </a:r>
            <a:endParaRPr sz="5400" b="1" dirty="0">
              <a:solidFill>
                <a:srgbClr val="124860"/>
              </a:solidFill>
            </a:endParaRPr>
          </a:p>
        </p:txBody>
      </p:sp>
      <p:grpSp>
        <p:nvGrpSpPr>
          <p:cNvPr id="155" name="Google Shape;155;p22"/>
          <p:cNvGrpSpPr/>
          <p:nvPr/>
        </p:nvGrpSpPr>
        <p:grpSpPr>
          <a:xfrm>
            <a:off x="800299" y="-7800"/>
            <a:ext cx="190200" cy="6857700"/>
            <a:chOff x="808650" y="-7800"/>
            <a:chExt cx="190200" cy="6857700"/>
          </a:xfrm>
        </p:grpSpPr>
        <p:sp>
          <p:nvSpPr>
            <p:cNvPr id="156" name="Google Shape;156;p22"/>
            <p:cNvSpPr/>
            <p:nvPr/>
          </p:nvSpPr>
          <p:spPr>
            <a:xfrm>
              <a:off x="808650" y="3333900"/>
              <a:ext cx="190200" cy="190200"/>
            </a:xfrm>
            <a:prstGeom prst="ellipse">
              <a:avLst/>
            </a:prstGeom>
            <a:solidFill>
              <a:srgbClr val="39C0B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7" name="Google Shape;157;p22"/>
            <p:cNvCxnSpPr>
              <a:endCxn id="156" idx="0"/>
            </p:cNvCxnSpPr>
            <p:nvPr/>
          </p:nvCxnSpPr>
          <p:spPr>
            <a:xfrm>
              <a:off x="903750" y="-7800"/>
              <a:ext cx="0" cy="3341700"/>
            </a:xfrm>
            <a:prstGeom prst="straightConnector1">
              <a:avLst/>
            </a:prstGeom>
            <a:noFill/>
            <a:ln w="9525" cap="flat" cmpd="sng">
              <a:solidFill>
                <a:srgbClr val="FFFFFF"/>
              </a:solidFill>
              <a:prstDash val="solid"/>
              <a:round/>
              <a:headEnd type="none" w="med" len="med"/>
              <a:tailEnd type="none" w="med" len="med"/>
            </a:ln>
          </p:spPr>
        </p:cxnSp>
        <p:cxnSp>
          <p:nvCxnSpPr>
            <p:cNvPr id="158" name="Google Shape;158;p22"/>
            <p:cNvCxnSpPr>
              <a:stCxn id="156" idx="4"/>
            </p:cNvCxnSpPr>
            <p:nvPr/>
          </p:nvCxnSpPr>
          <p:spPr>
            <a:xfrm>
              <a:off x="903750" y="3524100"/>
              <a:ext cx="0" cy="3325800"/>
            </a:xfrm>
            <a:prstGeom prst="straightConnector1">
              <a:avLst/>
            </a:prstGeom>
            <a:noFill/>
            <a:ln w="9525" cap="flat" cmpd="sng">
              <a:solidFill>
                <a:srgbClr val="FFFFFF"/>
              </a:solidFill>
              <a:prstDash val="solid"/>
              <a:round/>
              <a:headEnd type="none" w="med" len="med"/>
              <a:tailEnd type="none" w="med" len="med"/>
            </a:ln>
          </p:spPr>
        </p:cxnSp>
      </p:grpSp>
      <p:sp>
        <p:nvSpPr>
          <p:cNvPr id="159" name="Google Shape;159;p22"/>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38</a:t>
            </a:fld>
            <a:endParaRPr/>
          </a:p>
        </p:txBody>
      </p:sp>
    </p:spTree>
    <p:extLst>
      <p:ext uri="{BB962C8B-B14F-4D97-AF65-F5344CB8AC3E}">
        <p14:creationId xmlns:p14="http://schemas.microsoft.com/office/powerpoint/2010/main" val="2226749379"/>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7"/>
          <p:cNvSpPr txBox="1">
            <a:spLocks noGrp="1"/>
          </p:cNvSpPr>
          <p:nvPr>
            <p:ph type="title"/>
          </p:nvPr>
        </p:nvSpPr>
        <p:spPr>
          <a:xfrm>
            <a:off x="1165498" y="800199"/>
            <a:ext cx="6858000" cy="45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a:t>USER RESEARCH</a:t>
            </a:r>
            <a:endParaRPr sz="3600" dirty="0">
              <a:solidFill>
                <a:srgbClr val="39C0BA"/>
              </a:solidFill>
            </a:endParaRPr>
          </a:p>
        </p:txBody>
      </p:sp>
      <p:sp>
        <p:nvSpPr>
          <p:cNvPr id="109" name="Google Shape;109;p17"/>
          <p:cNvSpPr txBox="1">
            <a:spLocks noGrp="1"/>
          </p:cNvSpPr>
          <p:nvPr>
            <p:ph type="body" idx="1"/>
          </p:nvPr>
        </p:nvSpPr>
        <p:spPr>
          <a:xfrm>
            <a:off x="1165498" y="1600200"/>
            <a:ext cx="6858000" cy="3763652"/>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dirty="0"/>
              <a:t>Methods used:</a:t>
            </a:r>
            <a:endParaRPr dirty="0"/>
          </a:p>
          <a:p>
            <a:r>
              <a:rPr lang="en-GB" dirty="0"/>
              <a:t>Enquiry</a:t>
            </a:r>
          </a:p>
          <a:p>
            <a:r>
              <a:rPr lang="en-GB" dirty="0"/>
              <a:t>Field observations</a:t>
            </a:r>
          </a:p>
          <a:p>
            <a:r>
              <a:rPr lang="en-GB" dirty="0"/>
              <a:t>Flash Interviews </a:t>
            </a:r>
          </a:p>
          <a:p>
            <a:r>
              <a:rPr lang="en-GB" dirty="0"/>
              <a:t>One-on-one interviews </a:t>
            </a:r>
          </a:p>
          <a:p>
            <a:r>
              <a:rPr lang="en-GB" dirty="0"/>
              <a:t>Focus groups </a:t>
            </a:r>
            <a:endParaRPr dirty="0"/>
          </a:p>
        </p:txBody>
      </p:sp>
      <p:sp>
        <p:nvSpPr>
          <p:cNvPr id="110" name="Google Shape;110;p17"/>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39</a:t>
            </a:fld>
            <a:endParaRPr/>
          </a:p>
        </p:txBody>
      </p:sp>
    </p:spTree>
    <p:extLst>
      <p:ext uri="{BB962C8B-B14F-4D97-AF65-F5344CB8AC3E}">
        <p14:creationId xmlns:p14="http://schemas.microsoft.com/office/powerpoint/2010/main" val="342632234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8"/>
          <p:cNvSpPr/>
          <p:nvPr/>
        </p:nvSpPr>
        <p:spPr>
          <a:xfrm>
            <a:off x="-318125" y="2204575"/>
            <a:ext cx="2448900" cy="2448900"/>
          </a:xfrm>
          <a:prstGeom prst="ellipse">
            <a:avLst/>
          </a:prstGeom>
          <a:solidFill>
            <a:srgbClr val="39C0BA"/>
          </a:solidFill>
          <a:ln w="28575" cap="flat" cmpd="sng">
            <a:solidFill>
              <a:srgbClr val="2E30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txBox="1">
            <a:spLocks noGrp="1"/>
          </p:cNvSpPr>
          <p:nvPr>
            <p:ph type="ctrTitle" idx="4294967295"/>
          </p:nvPr>
        </p:nvSpPr>
        <p:spPr>
          <a:xfrm>
            <a:off x="2430050" y="2655750"/>
            <a:ext cx="6028200" cy="154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dirty="0"/>
              <a:t>SOLUTION CONCEPT</a:t>
            </a:r>
            <a:endParaRPr sz="6000" dirty="0"/>
          </a:p>
        </p:txBody>
      </p:sp>
      <p:grpSp>
        <p:nvGrpSpPr>
          <p:cNvPr id="118" name="Google Shape;118;p18"/>
          <p:cNvGrpSpPr/>
          <p:nvPr/>
        </p:nvGrpSpPr>
        <p:grpSpPr>
          <a:xfrm>
            <a:off x="347933" y="2870643"/>
            <a:ext cx="1116779" cy="1116779"/>
            <a:chOff x="2594050" y="1631825"/>
            <a:chExt cx="439625" cy="439625"/>
          </a:xfrm>
        </p:grpSpPr>
        <p:sp>
          <p:nvSpPr>
            <p:cNvPr id="119" name="Google Shape;119;p18"/>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8"/>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8"/>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8"/>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 name="Google Shape;123;p18"/>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extLst>
      <p:ext uri="{BB962C8B-B14F-4D97-AF65-F5344CB8AC3E}">
        <p14:creationId xmlns:p14="http://schemas.microsoft.com/office/powerpoint/2010/main" val="4176575563"/>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D7D32A-E0CF-4E9F-A3AF-DF774A9168CA}"/>
              </a:ext>
            </a:extLst>
          </p:cNvPr>
          <p:cNvSpPr>
            <a:spLocks noGrp="1"/>
          </p:cNvSpPr>
          <p:nvPr>
            <p:ph type="title"/>
          </p:nvPr>
        </p:nvSpPr>
        <p:spPr>
          <a:xfrm>
            <a:off x="1165475" y="791810"/>
            <a:ext cx="6858000" cy="459900"/>
          </a:xfrm>
        </p:spPr>
        <p:txBody>
          <a:bodyPr/>
          <a:lstStyle/>
          <a:p>
            <a:r>
              <a:rPr lang="pt-PT" sz="3600" dirty="0"/>
              <a:t>FEELINS</a:t>
            </a:r>
            <a:endParaRPr lang="pt-PT" sz="3200" dirty="0"/>
          </a:p>
        </p:txBody>
      </p:sp>
      <p:sp>
        <p:nvSpPr>
          <p:cNvPr id="3" name="Marcador de Posição do Texto 2">
            <a:extLst>
              <a:ext uri="{FF2B5EF4-FFF2-40B4-BE49-F238E27FC236}">
                <a16:creationId xmlns:a16="http://schemas.microsoft.com/office/drawing/2014/main" id="{338CE411-12BE-4508-8CA8-785D8A3B667B}"/>
              </a:ext>
            </a:extLst>
          </p:cNvPr>
          <p:cNvSpPr>
            <a:spLocks noGrp="1"/>
          </p:cNvSpPr>
          <p:nvPr>
            <p:ph type="body" idx="1"/>
          </p:nvPr>
        </p:nvSpPr>
        <p:spPr/>
        <p:txBody>
          <a:bodyPr/>
          <a:lstStyle/>
          <a:p>
            <a:r>
              <a:rPr lang="pt-PT" dirty="0" err="1"/>
              <a:t>Who</a:t>
            </a:r>
            <a:r>
              <a:rPr lang="pt-PT" dirty="0"/>
              <a:t> do </a:t>
            </a:r>
            <a:r>
              <a:rPr lang="pt-PT" dirty="0" err="1"/>
              <a:t>it</a:t>
            </a:r>
            <a:endParaRPr lang="pt-PT" dirty="0"/>
          </a:p>
          <a:p>
            <a:pPr lvl="1"/>
            <a:r>
              <a:rPr lang="pt-PT" dirty="0" err="1"/>
              <a:t>Fear</a:t>
            </a:r>
            <a:endParaRPr lang="pt-PT" dirty="0"/>
          </a:p>
          <a:p>
            <a:pPr lvl="1"/>
            <a:r>
              <a:rPr lang="pt-PT" dirty="0" err="1"/>
              <a:t>Anxiety</a:t>
            </a:r>
            <a:endParaRPr lang="pt-PT" dirty="0"/>
          </a:p>
        </p:txBody>
      </p:sp>
      <p:sp>
        <p:nvSpPr>
          <p:cNvPr id="4" name="Marcador de Posição do Texto 3">
            <a:extLst>
              <a:ext uri="{FF2B5EF4-FFF2-40B4-BE49-F238E27FC236}">
                <a16:creationId xmlns:a16="http://schemas.microsoft.com/office/drawing/2014/main" id="{12C631FA-2CB9-4A3B-8DA1-723C33C65B16}"/>
              </a:ext>
            </a:extLst>
          </p:cNvPr>
          <p:cNvSpPr>
            <a:spLocks noGrp="1"/>
          </p:cNvSpPr>
          <p:nvPr>
            <p:ph type="body" idx="2"/>
          </p:nvPr>
        </p:nvSpPr>
        <p:spPr/>
        <p:txBody>
          <a:bodyPr/>
          <a:lstStyle/>
          <a:p>
            <a:r>
              <a:rPr lang="pt-PT" dirty="0" err="1"/>
              <a:t>When</a:t>
            </a:r>
            <a:r>
              <a:rPr lang="pt-PT" dirty="0"/>
              <a:t> </a:t>
            </a:r>
            <a:r>
              <a:rPr lang="pt-PT" dirty="0" err="1"/>
              <a:t>seeing</a:t>
            </a:r>
            <a:r>
              <a:rPr lang="pt-PT" dirty="0"/>
              <a:t> </a:t>
            </a:r>
            <a:r>
              <a:rPr lang="pt-PT" dirty="0" err="1"/>
              <a:t>it</a:t>
            </a:r>
            <a:endParaRPr lang="pt-PT" dirty="0"/>
          </a:p>
          <a:p>
            <a:pPr lvl="1"/>
            <a:r>
              <a:rPr lang="pt-PT" dirty="0" err="1"/>
              <a:t>Bothered</a:t>
            </a:r>
            <a:endParaRPr lang="pt-PT" dirty="0"/>
          </a:p>
          <a:p>
            <a:pPr lvl="1"/>
            <a:r>
              <a:rPr lang="pt-PT" dirty="0" err="1"/>
              <a:t>Judgmental</a:t>
            </a:r>
            <a:endParaRPr lang="pt-PT" dirty="0"/>
          </a:p>
          <a:p>
            <a:pPr lvl="1"/>
            <a:r>
              <a:rPr lang="pt-PT" dirty="0" err="1"/>
              <a:t>Indifferent</a:t>
            </a:r>
            <a:endParaRPr lang="pt-PT" dirty="0"/>
          </a:p>
          <a:p>
            <a:pPr lvl="1"/>
            <a:endParaRPr lang="pt-PT" dirty="0"/>
          </a:p>
        </p:txBody>
      </p:sp>
      <p:sp>
        <p:nvSpPr>
          <p:cNvPr id="5" name="Marcador de Posição do Número do Diapositivo 4">
            <a:extLst>
              <a:ext uri="{FF2B5EF4-FFF2-40B4-BE49-F238E27FC236}">
                <a16:creationId xmlns:a16="http://schemas.microsoft.com/office/drawing/2014/main" id="{883ADB60-9FFB-45AE-9D8E-1623275ECA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PT" smtClean="0"/>
              <a:t>40</a:t>
            </a:fld>
            <a:endParaRPr lang="pt-PT"/>
          </a:p>
        </p:txBody>
      </p:sp>
      <p:pic>
        <p:nvPicPr>
          <p:cNvPr id="11" name="Imagem 10">
            <a:extLst>
              <a:ext uri="{FF2B5EF4-FFF2-40B4-BE49-F238E27FC236}">
                <a16:creationId xmlns:a16="http://schemas.microsoft.com/office/drawing/2014/main" id="{6E43BFDA-B628-42AB-813E-8E52CCC35ECB}"/>
              </a:ext>
            </a:extLst>
          </p:cNvPr>
          <p:cNvPicPr>
            <a:picLocks noChangeAspect="1"/>
          </p:cNvPicPr>
          <p:nvPr/>
        </p:nvPicPr>
        <p:blipFill rotWithShape="1">
          <a:blip r:embed="rId2">
            <a:duotone>
              <a:schemeClr val="accent4">
                <a:shade val="45000"/>
                <a:satMod val="135000"/>
              </a:schemeClr>
              <a:prstClr val="white"/>
            </a:duotone>
          </a:blip>
          <a:srcRect b="69797"/>
          <a:stretch/>
        </p:blipFill>
        <p:spPr>
          <a:xfrm>
            <a:off x="4993782" y="3740141"/>
            <a:ext cx="3593651" cy="1963682"/>
          </a:xfrm>
          <a:prstGeom prst="rect">
            <a:avLst/>
          </a:prstGeom>
        </p:spPr>
      </p:pic>
      <p:pic>
        <p:nvPicPr>
          <p:cNvPr id="15" name="Imagem 14">
            <a:extLst>
              <a:ext uri="{FF2B5EF4-FFF2-40B4-BE49-F238E27FC236}">
                <a16:creationId xmlns:a16="http://schemas.microsoft.com/office/drawing/2014/main" id="{84A6FF17-5927-414E-9D9A-66A26A086EC1}"/>
              </a:ext>
            </a:extLst>
          </p:cNvPr>
          <p:cNvPicPr>
            <a:picLocks noChangeAspect="1"/>
          </p:cNvPicPr>
          <p:nvPr/>
        </p:nvPicPr>
        <p:blipFill>
          <a:blip r:embed="rId3">
            <a:duotone>
              <a:schemeClr val="accent4">
                <a:shade val="45000"/>
                <a:satMod val="135000"/>
              </a:schemeClr>
              <a:prstClr val="white"/>
            </a:duotone>
          </a:blip>
          <a:stretch>
            <a:fillRect/>
          </a:stretch>
        </p:blipFill>
        <p:spPr>
          <a:xfrm>
            <a:off x="1165475" y="3429000"/>
            <a:ext cx="2585965" cy="2585965"/>
          </a:xfrm>
          <a:prstGeom prst="rect">
            <a:avLst/>
          </a:prstGeom>
        </p:spPr>
      </p:pic>
    </p:spTree>
    <p:extLst>
      <p:ext uri="{BB962C8B-B14F-4D97-AF65-F5344CB8AC3E}">
        <p14:creationId xmlns:p14="http://schemas.microsoft.com/office/powerpoint/2010/main" val="3545019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anim calcmode="lin" valueType="num">
                                      <p:cBhvr additive="base">
                                        <p:cTn id="25"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0" end="0"/>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anim calcmode="lin" valueType="num">
                                      <p:cBhvr additive="base">
                                        <p:cTn id="29"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1" end="1"/>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anim calcmode="lin" valueType="num">
                                      <p:cBhvr additive="base">
                                        <p:cTn id="3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txEl>
                                              <p:pRg st="2" end="2"/>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anim calcmode="lin" valueType="num">
                                      <p:cBhvr additive="base">
                                        <p:cTn id="3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3" end="3"/>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6CB74D6F-34DA-4A1E-8D1E-DCBD0B835827}"/>
              </a:ext>
            </a:extLst>
          </p:cNvPr>
          <p:cNvPicPr>
            <a:picLocks noChangeAspect="1"/>
          </p:cNvPicPr>
          <p:nvPr/>
        </p:nvPicPr>
        <p:blipFill>
          <a:blip r:embed="rId2"/>
          <a:stretch>
            <a:fillRect/>
          </a:stretch>
        </p:blipFill>
        <p:spPr>
          <a:xfrm>
            <a:off x="911053" y="1804737"/>
            <a:ext cx="8232947" cy="4633038"/>
          </a:xfrm>
          <a:prstGeom prst="rect">
            <a:avLst/>
          </a:prstGeom>
        </p:spPr>
      </p:pic>
      <p:sp>
        <p:nvSpPr>
          <p:cNvPr id="2" name="Título 1">
            <a:extLst>
              <a:ext uri="{FF2B5EF4-FFF2-40B4-BE49-F238E27FC236}">
                <a16:creationId xmlns:a16="http://schemas.microsoft.com/office/drawing/2014/main" id="{029A4709-5BFA-416F-A7C3-F5C6950CFC19}"/>
              </a:ext>
            </a:extLst>
          </p:cNvPr>
          <p:cNvSpPr>
            <a:spLocks noGrp="1"/>
          </p:cNvSpPr>
          <p:nvPr>
            <p:ph type="title"/>
          </p:nvPr>
        </p:nvSpPr>
        <p:spPr>
          <a:xfrm>
            <a:off x="1143000" y="738018"/>
            <a:ext cx="6858000" cy="459900"/>
          </a:xfrm>
        </p:spPr>
        <p:txBody>
          <a:bodyPr/>
          <a:lstStyle/>
          <a:p>
            <a:r>
              <a:rPr lang="pt-PT" sz="2800" dirty="0"/>
              <a:t>Persona</a:t>
            </a:r>
            <a:endParaRPr lang="en-GB" sz="2800" dirty="0"/>
          </a:p>
        </p:txBody>
      </p:sp>
      <p:sp>
        <p:nvSpPr>
          <p:cNvPr id="4" name="Marcador de Posição do Número do Diapositivo 3">
            <a:extLst>
              <a:ext uri="{FF2B5EF4-FFF2-40B4-BE49-F238E27FC236}">
                <a16:creationId xmlns:a16="http://schemas.microsoft.com/office/drawing/2014/main" id="{F554DCE2-3455-428D-862C-C0B4BAD3A8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41</a:t>
            </a:fld>
            <a:endParaRPr lang="en-GB"/>
          </a:p>
        </p:txBody>
      </p:sp>
      <p:sp>
        <p:nvSpPr>
          <p:cNvPr id="7" name="Oval 6">
            <a:extLst>
              <a:ext uri="{FF2B5EF4-FFF2-40B4-BE49-F238E27FC236}">
                <a16:creationId xmlns:a16="http://schemas.microsoft.com/office/drawing/2014/main" id="{DC681EE3-F35A-44B5-9EBE-B9FBE8FC4851}"/>
              </a:ext>
            </a:extLst>
          </p:cNvPr>
          <p:cNvSpPr/>
          <p:nvPr/>
        </p:nvSpPr>
        <p:spPr>
          <a:xfrm>
            <a:off x="768443" y="1856653"/>
            <a:ext cx="280800" cy="281354"/>
          </a:xfrm>
          <a:prstGeom prst="ellipse">
            <a:avLst/>
          </a:prstGeom>
          <a:solidFill>
            <a:srgbClr val="2E3037"/>
          </a:solidFill>
          <a:ln w="9525">
            <a:solidFill>
              <a:srgbClr val="999F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PT" dirty="0"/>
          </a:p>
        </p:txBody>
      </p:sp>
    </p:spTree>
    <p:extLst>
      <p:ext uri="{BB962C8B-B14F-4D97-AF65-F5344CB8AC3E}">
        <p14:creationId xmlns:p14="http://schemas.microsoft.com/office/powerpoint/2010/main" val="3770053806"/>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9A4709-5BFA-416F-A7C3-F5C6950CFC19}"/>
              </a:ext>
            </a:extLst>
          </p:cNvPr>
          <p:cNvSpPr>
            <a:spLocks noGrp="1"/>
          </p:cNvSpPr>
          <p:nvPr>
            <p:ph type="title"/>
          </p:nvPr>
        </p:nvSpPr>
        <p:spPr>
          <a:xfrm>
            <a:off x="1143000" y="738018"/>
            <a:ext cx="6858000" cy="459900"/>
          </a:xfrm>
        </p:spPr>
        <p:txBody>
          <a:bodyPr/>
          <a:lstStyle/>
          <a:p>
            <a:r>
              <a:rPr lang="pt-PT" sz="2800" dirty="0"/>
              <a:t>SCENARIO</a:t>
            </a:r>
            <a:endParaRPr lang="en-GB" sz="2800" dirty="0"/>
          </a:p>
        </p:txBody>
      </p:sp>
      <p:sp>
        <p:nvSpPr>
          <p:cNvPr id="4" name="Marcador de Posição do Número do Diapositivo 3">
            <a:extLst>
              <a:ext uri="{FF2B5EF4-FFF2-40B4-BE49-F238E27FC236}">
                <a16:creationId xmlns:a16="http://schemas.microsoft.com/office/drawing/2014/main" id="{F554DCE2-3455-428D-862C-C0B4BAD3A8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42</a:t>
            </a:fld>
            <a:endParaRPr lang="en-GB"/>
          </a:p>
        </p:txBody>
      </p:sp>
      <p:pic>
        <p:nvPicPr>
          <p:cNvPr id="3" name="Imagem 2">
            <a:extLst>
              <a:ext uri="{FF2B5EF4-FFF2-40B4-BE49-F238E27FC236}">
                <a16:creationId xmlns:a16="http://schemas.microsoft.com/office/drawing/2014/main" id="{A30F24BC-9E70-4C76-9A99-98253BCAC170}"/>
              </a:ext>
            </a:extLst>
          </p:cNvPr>
          <p:cNvPicPr>
            <a:picLocks noChangeAspect="1"/>
          </p:cNvPicPr>
          <p:nvPr/>
        </p:nvPicPr>
        <p:blipFill>
          <a:blip r:embed="rId2"/>
          <a:stretch>
            <a:fillRect/>
          </a:stretch>
        </p:blipFill>
        <p:spPr>
          <a:xfrm>
            <a:off x="908843" y="1485206"/>
            <a:ext cx="8422577" cy="4868487"/>
          </a:xfrm>
          <a:prstGeom prst="rect">
            <a:avLst/>
          </a:prstGeom>
        </p:spPr>
      </p:pic>
      <p:sp>
        <p:nvSpPr>
          <p:cNvPr id="7" name="Oval 6">
            <a:extLst>
              <a:ext uri="{FF2B5EF4-FFF2-40B4-BE49-F238E27FC236}">
                <a16:creationId xmlns:a16="http://schemas.microsoft.com/office/drawing/2014/main" id="{DC681EE3-F35A-44B5-9EBE-B9FBE8FC4851}"/>
              </a:ext>
            </a:extLst>
          </p:cNvPr>
          <p:cNvSpPr/>
          <p:nvPr/>
        </p:nvSpPr>
        <p:spPr>
          <a:xfrm>
            <a:off x="768443" y="1856653"/>
            <a:ext cx="280800" cy="281354"/>
          </a:xfrm>
          <a:prstGeom prst="ellipse">
            <a:avLst/>
          </a:prstGeom>
          <a:solidFill>
            <a:srgbClr val="2E3037"/>
          </a:solidFill>
          <a:ln w="9525">
            <a:solidFill>
              <a:srgbClr val="999F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PT" dirty="0"/>
          </a:p>
        </p:txBody>
      </p:sp>
    </p:spTree>
    <p:extLst>
      <p:ext uri="{BB962C8B-B14F-4D97-AF65-F5344CB8AC3E}">
        <p14:creationId xmlns:p14="http://schemas.microsoft.com/office/powerpoint/2010/main" val="940631571"/>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1AAD9B-4384-417B-BA7E-D8CC214EF6FE}"/>
              </a:ext>
            </a:extLst>
          </p:cNvPr>
          <p:cNvSpPr>
            <a:spLocks noGrp="1"/>
          </p:cNvSpPr>
          <p:nvPr>
            <p:ph type="title"/>
          </p:nvPr>
        </p:nvSpPr>
        <p:spPr>
          <a:xfrm>
            <a:off x="1143000" y="732477"/>
            <a:ext cx="6858000" cy="459900"/>
          </a:xfrm>
        </p:spPr>
        <p:txBody>
          <a:bodyPr/>
          <a:lstStyle/>
          <a:p>
            <a:r>
              <a:rPr lang="pt-PT" sz="3200" dirty="0"/>
              <a:t>SCENARIO HIGHLIGHTS</a:t>
            </a:r>
          </a:p>
        </p:txBody>
      </p:sp>
      <p:sp>
        <p:nvSpPr>
          <p:cNvPr id="4" name="Marcador de Posição do Número do Diapositivo 3">
            <a:extLst>
              <a:ext uri="{FF2B5EF4-FFF2-40B4-BE49-F238E27FC236}">
                <a16:creationId xmlns:a16="http://schemas.microsoft.com/office/drawing/2014/main" id="{D154A258-6B8B-41A0-8E15-6F134BA3B2D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PT" smtClean="0"/>
              <a:t>43</a:t>
            </a:fld>
            <a:endParaRPr lang="pt-PT"/>
          </a:p>
        </p:txBody>
      </p:sp>
      <p:pic>
        <p:nvPicPr>
          <p:cNvPr id="5" name="Imagem 4">
            <a:extLst>
              <a:ext uri="{FF2B5EF4-FFF2-40B4-BE49-F238E27FC236}">
                <a16:creationId xmlns:a16="http://schemas.microsoft.com/office/drawing/2014/main" id="{D5E333D1-A98F-4B66-9FC3-FFD2EF56FA67}"/>
              </a:ext>
            </a:extLst>
          </p:cNvPr>
          <p:cNvPicPr>
            <a:picLocks noChangeAspect="1"/>
          </p:cNvPicPr>
          <p:nvPr/>
        </p:nvPicPr>
        <p:blipFill>
          <a:blip r:embed="rId2"/>
          <a:stretch>
            <a:fillRect/>
          </a:stretch>
        </p:blipFill>
        <p:spPr>
          <a:xfrm>
            <a:off x="1300559" y="1518458"/>
            <a:ext cx="6700441" cy="4758375"/>
          </a:xfrm>
          <a:prstGeom prst="rect">
            <a:avLst/>
          </a:prstGeom>
        </p:spPr>
      </p:pic>
    </p:spTree>
    <p:extLst>
      <p:ext uri="{BB962C8B-B14F-4D97-AF65-F5344CB8AC3E}">
        <p14:creationId xmlns:p14="http://schemas.microsoft.com/office/powerpoint/2010/main" val="2963868541"/>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78475D-31E6-4407-B683-C86DE673FC84}"/>
              </a:ext>
            </a:extLst>
          </p:cNvPr>
          <p:cNvSpPr>
            <a:spLocks noGrp="1"/>
          </p:cNvSpPr>
          <p:nvPr>
            <p:ph type="title"/>
          </p:nvPr>
        </p:nvSpPr>
        <p:spPr>
          <a:xfrm>
            <a:off x="1143000" y="754644"/>
            <a:ext cx="6858000" cy="459900"/>
          </a:xfrm>
        </p:spPr>
        <p:txBody>
          <a:bodyPr/>
          <a:lstStyle/>
          <a:p>
            <a:r>
              <a:rPr lang="pt-PT" sz="3200" dirty="0"/>
              <a:t>WE ALSO WENT TO PORTO</a:t>
            </a:r>
            <a:endParaRPr lang="en-GB" sz="3200" dirty="0"/>
          </a:p>
        </p:txBody>
      </p:sp>
      <p:sp>
        <p:nvSpPr>
          <p:cNvPr id="4" name="Marcador de Posição do Número do Diapositivo 3">
            <a:extLst>
              <a:ext uri="{FF2B5EF4-FFF2-40B4-BE49-F238E27FC236}">
                <a16:creationId xmlns:a16="http://schemas.microsoft.com/office/drawing/2014/main" id="{95217646-B2D8-4346-94E6-283FBB6CF2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44</a:t>
            </a:fld>
            <a:endParaRPr lang="en-GB"/>
          </a:p>
        </p:txBody>
      </p:sp>
      <p:sp>
        <p:nvSpPr>
          <p:cNvPr id="7" name="Oval 6">
            <a:extLst>
              <a:ext uri="{FF2B5EF4-FFF2-40B4-BE49-F238E27FC236}">
                <a16:creationId xmlns:a16="http://schemas.microsoft.com/office/drawing/2014/main" id="{EBD99A3A-DBCA-468B-87BF-F356F630223E}"/>
              </a:ext>
            </a:extLst>
          </p:cNvPr>
          <p:cNvSpPr/>
          <p:nvPr/>
        </p:nvSpPr>
        <p:spPr>
          <a:xfrm>
            <a:off x="768443" y="1856653"/>
            <a:ext cx="280800" cy="281354"/>
          </a:xfrm>
          <a:prstGeom prst="ellipse">
            <a:avLst/>
          </a:prstGeom>
          <a:solidFill>
            <a:srgbClr val="2E3037"/>
          </a:solidFill>
          <a:ln w="9525">
            <a:solidFill>
              <a:srgbClr val="999F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PT" dirty="0"/>
          </a:p>
        </p:txBody>
      </p:sp>
      <p:pic>
        <p:nvPicPr>
          <p:cNvPr id="5" name="Imagem 4">
            <a:extLst>
              <a:ext uri="{FF2B5EF4-FFF2-40B4-BE49-F238E27FC236}">
                <a16:creationId xmlns:a16="http://schemas.microsoft.com/office/drawing/2014/main" id="{04090361-FAD2-427A-A527-59DE4D098843}"/>
              </a:ext>
            </a:extLst>
          </p:cNvPr>
          <p:cNvPicPr>
            <a:picLocks noChangeAspect="1"/>
          </p:cNvPicPr>
          <p:nvPr/>
        </p:nvPicPr>
        <p:blipFill>
          <a:blip r:embed="rId2"/>
          <a:stretch>
            <a:fillRect/>
          </a:stretch>
        </p:blipFill>
        <p:spPr>
          <a:xfrm>
            <a:off x="1969888" y="1423360"/>
            <a:ext cx="5376331" cy="5374553"/>
          </a:xfrm>
          <a:prstGeom prst="ellipse">
            <a:avLst/>
          </a:prstGeom>
        </p:spPr>
      </p:pic>
      <p:pic>
        <p:nvPicPr>
          <p:cNvPr id="8" name="Imagem 7">
            <a:extLst>
              <a:ext uri="{FF2B5EF4-FFF2-40B4-BE49-F238E27FC236}">
                <a16:creationId xmlns:a16="http://schemas.microsoft.com/office/drawing/2014/main" id="{ED90D56D-DA6D-4ED3-B545-D70473D17DF5}"/>
              </a:ext>
            </a:extLst>
          </p:cNvPr>
          <p:cNvPicPr>
            <a:picLocks noChangeAspect="1"/>
          </p:cNvPicPr>
          <p:nvPr/>
        </p:nvPicPr>
        <p:blipFill>
          <a:blip r:embed="rId3"/>
          <a:stretch>
            <a:fillRect/>
          </a:stretch>
        </p:blipFill>
        <p:spPr>
          <a:xfrm>
            <a:off x="5691535" y="3454094"/>
            <a:ext cx="3229426" cy="3219899"/>
          </a:xfrm>
          <a:prstGeom prst="ellipse">
            <a:avLst/>
          </a:prstGeom>
        </p:spPr>
      </p:pic>
      <p:pic>
        <p:nvPicPr>
          <p:cNvPr id="10" name="Imagem 9">
            <a:extLst>
              <a:ext uri="{FF2B5EF4-FFF2-40B4-BE49-F238E27FC236}">
                <a16:creationId xmlns:a16="http://schemas.microsoft.com/office/drawing/2014/main" id="{C0ED8CB1-C3E2-4BA0-88EF-28D5644C13A6}"/>
              </a:ext>
            </a:extLst>
          </p:cNvPr>
          <p:cNvPicPr>
            <a:picLocks noChangeAspect="1"/>
          </p:cNvPicPr>
          <p:nvPr/>
        </p:nvPicPr>
        <p:blipFill>
          <a:blip r:embed="rId4"/>
          <a:stretch>
            <a:fillRect/>
          </a:stretch>
        </p:blipFill>
        <p:spPr>
          <a:xfrm>
            <a:off x="6168338" y="226792"/>
            <a:ext cx="2903519" cy="2907396"/>
          </a:xfrm>
          <a:prstGeom prst="ellipse">
            <a:avLst/>
          </a:prstGeom>
        </p:spPr>
      </p:pic>
      <p:pic>
        <p:nvPicPr>
          <p:cNvPr id="12" name="Imagem 11">
            <a:extLst>
              <a:ext uri="{FF2B5EF4-FFF2-40B4-BE49-F238E27FC236}">
                <a16:creationId xmlns:a16="http://schemas.microsoft.com/office/drawing/2014/main" id="{105A3940-162F-49DE-B10E-19F1A3CB494C}"/>
              </a:ext>
            </a:extLst>
          </p:cNvPr>
          <p:cNvPicPr>
            <a:picLocks noChangeAspect="1"/>
          </p:cNvPicPr>
          <p:nvPr/>
        </p:nvPicPr>
        <p:blipFill>
          <a:blip r:embed="rId5"/>
          <a:stretch>
            <a:fillRect/>
          </a:stretch>
        </p:blipFill>
        <p:spPr>
          <a:xfrm>
            <a:off x="1007751" y="4221963"/>
            <a:ext cx="2585024" cy="2577238"/>
          </a:xfrm>
          <a:prstGeom prst="ellipse">
            <a:avLst/>
          </a:prstGeom>
        </p:spPr>
      </p:pic>
    </p:spTree>
    <p:extLst>
      <p:ext uri="{BB962C8B-B14F-4D97-AF65-F5344CB8AC3E}">
        <p14:creationId xmlns:p14="http://schemas.microsoft.com/office/powerpoint/2010/main" val="2463417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ppt_w</p:attrName>
                                        </p:attrNameLst>
                                      </p:cBhvr>
                                      <p:tavLst>
                                        <p:tav tm="0" fmla="#ppt_w*sin(2.5*pi*$)">
                                          <p:val>
                                            <p:fltVal val="0"/>
                                          </p:val>
                                        </p:tav>
                                        <p:tav tm="100000">
                                          <p:val>
                                            <p:fltVal val="1"/>
                                          </p:val>
                                        </p:tav>
                                      </p:tavLst>
                                    </p:anim>
                                    <p:anim calcmode="lin" valueType="num">
                                      <p:cBhvr>
                                        <p:cTn id="9" dur="2000" fill="hold"/>
                                        <p:tgtEl>
                                          <p:spTgt spid="5"/>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000"/>
                                        <p:tgtEl>
                                          <p:spTgt spid="12"/>
                                        </p:tgtEl>
                                      </p:cBhvr>
                                    </p:animEffect>
                                    <p:anim calcmode="lin" valueType="num">
                                      <p:cBhvr>
                                        <p:cTn id="13" dur="2000" fill="hold"/>
                                        <p:tgtEl>
                                          <p:spTgt spid="12"/>
                                        </p:tgtEl>
                                        <p:attrNameLst>
                                          <p:attrName>ppt_w</p:attrName>
                                        </p:attrNameLst>
                                      </p:cBhvr>
                                      <p:tavLst>
                                        <p:tav tm="0" fmla="#ppt_w*sin(2.5*pi*$)">
                                          <p:val>
                                            <p:fltVal val="0"/>
                                          </p:val>
                                        </p:tav>
                                        <p:tav tm="100000">
                                          <p:val>
                                            <p:fltVal val="1"/>
                                          </p:val>
                                        </p:tav>
                                      </p:tavLst>
                                    </p:anim>
                                    <p:anim calcmode="lin" valueType="num">
                                      <p:cBhvr>
                                        <p:cTn id="14" dur="2000" fill="hold"/>
                                        <p:tgtEl>
                                          <p:spTgt spid="12"/>
                                        </p:tgtEl>
                                        <p:attrNameLst>
                                          <p:attrName>ppt_h</p:attrName>
                                        </p:attrNameLst>
                                      </p:cBhvr>
                                      <p:tavLst>
                                        <p:tav tm="0">
                                          <p:val>
                                            <p:strVal val="#ppt_h"/>
                                          </p:val>
                                        </p:tav>
                                        <p:tav tm="100000">
                                          <p:val>
                                            <p:strVal val="#ppt_h"/>
                                          </p:val>
                                        </p:tav>
                                      </p:tavLst>
                                    </p:anim>
                                  </p:childTnLst>
                                </p:cTn>
                              </p:par>
                              <p:par>
                                <p:cTn id="15" presetID="45"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000"/>
                                        <p:tgtEl>
                                          <p:spTgt spid="8"/>
                                        </p:tgtEl>
                                      </p:cBhvr>
                                    </p:animEffect>
                                    <p:anim calcmode="lin" valueType="num">
                                      <p:cBhvr>
                                        <p:cTn id="18" dur="2000" fill="hold"/>
                                        <p:tgtEl>
                                          <p:spTgt spid="8"/>
                                        </p:tgtEl>
                                        <p:attrNameLst>
                                          <p:attrName>ppt_w</p:attrName>
                                        </p:attrNameLst>
                                      </p:cBhvr>
                                      <p:tavLst>
                                        <p:tav tm="0" fmla="#ppt_w*sin(2.5*pi*$)">
                                          <p:val>
                                            <p:fltVal val="0"/>
                                          </p:val>
                                        </p:tav>
                                        <p:tav tm="100000">
                                          <p:val>
                                            <p:fltVal val="1"/>
                                          </p:val>
                                        </p:tav>
                                      </p:tavLst>
                                    </p:anim>
                                    <p:anim calcmode="lin" valueType="num">
                                      <p:cBhvr>
                                        <p:cTn id="19" dur="2000" fill="hold"/>
                                        <p:tgtEl>
                                          <p:spTgt spid="8"/>
                                        </p:tgtEl>
                                        <p:attrNameLst>
                                          <p:attrName>ppt_h</p:attrName>
                                        </p:attrNameLst>
                                      </p:cBhvr>
                                      <p:tavLst>
                                        <p:tav tm="0">
                                          <p:val>
                                            <p:strVal val="#ppt_h"/>
                                          </p:val>
                                        </p:tav>
                                        <p:tav tm="100000">
                                          <p:val>
                                            <p:strVal val="#ppt_h"/>
                                          </p:val>
                                        </p:tav>
                                      </p:tavLst>
                                    </p:anim>
                                  </p:childTnLst>
                                </p:cTn>
                              </p:par>
                              <p:par>
                                <p:cTn id="20" presetID="45"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000"/>
                                        <p:tgtEl>
                                          <p:spTgt spid="10"/>
                                        </p:tgtEl>
                                      </p:cBhvr>
                                    </p:animEffect>
                                    <p:anim calcmode="lin" valueType="num">
                                      <p:cBhvr>
                                        <p:cTn id="23" dur="2000" fill="hold"/>
                                        <p:tgtEl>
                                          <p:spTgt spid="10"/>
                                        </p:tgtEl>
                                        <p:attrNameLst>
                                          <p:attrName>ppt_w</p:attrName>
                                        </p:attrNameLst>
                                      </p:cBhvr>
                                      <p:tavLst>
                                        <p:tav tm="0" fmla="#ppt_w*sin(2.5*pi*$)">
                                          <p:val>
                                            <p:fltVal val="0"/>
                                          </p:val>
                                        </p:tav>
                                        <p:tav tm="100000">
                                          <p:val>
                                            <p:fltVal val="1"/>
                                          </p:val>
                                        </p:tav>
                                      </p:tavLst>
                                    </p:anim>
                                    <p:anim calcmode="lin" valueType="num">
                                      <p:cBhvr>
                                        <p:cTn id="24" dur="20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8"/>
          <p:cNvSpPr/>
          <p:nvPr/>
        </p:nvSpPr>
        <p:spPr>
          <a:xfrm>
            <a:off x="-318125" y="2204575"/>
            <a:ext cx="2448900" cy="2448900"/>
          </a:xfrm>
          <a:prstGeom prst="ellipse">
            <a:avLst/>
          </a:prstGeom>
          <a:solidFill>
            <a:srgbClr val="39C0BA"/>
          </a:solidFill>
          <a:ln w="28575" cap="flat" cmpd="sng">
            <a:solidFill>
              <a:srgbClr val="2E30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txBox="1">
            <a:spLocks noGrp="1"/>
          </p:cNvSpPr>
          <p:nvPr>
            <p:ph type="ctrTitle" idx="4294967295"/>
          </p:nvPr>
        </p:nvSpPr>
        <p:spPr>
          <a:xfrm>
            <a:off x="2430050" y="2655750"/>
            <a:ext cx="6028200" cy="1546500"/>
          </a:xfrm>
          <a:prstGeom prst="rect">
            <a:avLst/>
          </a:prstGeom>
        </p:spPr>
        <p:txBody>
          <a:bodyPr spcFirstLastPara="1" wrap="square" lIns="91425" tIns="91425" rIns="91425" bIns="91425" anchor="ctr" anchorCtr="0">
            <a:noAutofit/>
          </a:bodyPr>
          <a:lstStyle/>
          <a:p>
            <a:pPr lvl="0"/>
            <a:r>
              <a:rPr lang="pt-PT" sz="4800" dirty="0"/>
              <a:t>DESIGN PROCESS</a:t>
            </a:r>
            <a:endParaRPr lang="en-GB" sz="4800" dirty="0"/>
          </a:p>
        </p:txBody>
      </p:sp>
      <p:sp>
        <p:nvSpPr>
          <p:cNvPr id="123" name="Google Shape;123;p18"/>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45</a:t>
            </a:fld>
            <a:endParaRPr/>
          </a:p>
        </p:txBody>
      </p:sp>
      <p:pic>
        <p:nvPicPr>
          <p:cNvPr id="3" name="Gráfico 2" descr="Quadro de lousa">
            <a:extLst>
              <a:ext uri="{FF2B5EF4-FFF2-40B4-BE49-F238E27FC236}">
                <a16:creationId xmlns:a16="http://schemas.microsoft.com/office/drawing/2014/main" id="{99A520B8-48B3-467F-BF8D-FBAD8C296C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9810" y="2761927"/>
            <a:ext cx="1334145" cy="1334145"/>
          </a:xfrm>
          <a:prstGeom prst="rect">
            <a:avLst/>
          </a:prstGeom>
        </p:spPr>
      </p:pic>
    </p:spTree>
    <p:extLst>
      <p:ext uri="{BB962C8B-B14F-4D97-AF65-F5344CB8AC3E}">
        <p14:creationId xmlns:p14="http://schemas.microsoft.com/office/powerpoint/2010/main" val="150778661"/>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63DA2C-36C1-4908-87DF-82A78E2F4AF4}"/>
              </a:ext>
            </a:extLst>
          </p:cNvPr>
          <p:cNvSpPr>
            <a:spLocks noGrp="1"/>
          </p:cNvSpPr>
          <p:nvPr>
            <p:ph type="title"/>
          </p:nvPr>
        </p:nvSpPr>
        <p:spPr>
          <a:xfrm>
            <a:off x="1143000" y="775032"/>
            <a:ext cx="6858000" cy="459900"/>
          </a:xfrm>
        </p:spPr>
        <p:txBody>
          <a:bodyPr/>
          <a:lstStyle/>
          <a:p>
            <a:r>
              <a:rPr lang="en-GB" sz="3200" b="1" dirty="0"/>
              <a:t>DESIGN PROCESS</a:t>
            </a:r>
            <a:endParaRPr lang="pt-PT" sz="3200" dirty="0"/>
          </a:p>
        </p:txBody>
      </p:sp>
      <p:sp>
        <p:nvSpPr>
          <p:cNvPr id="3" name="Marcador de Posição do Número do Diapositivo 2">
            <a:extLst>
              <a:ext uri="{FF2B5EF4-FFF2-40B4-BE49-F238E27FC236}">
                <a16:creationId xmlns:a16="http://schemas.microsoft.com/office/drawing/2014/main" id="{D7A799D1-DA32-4F7C-AF7B-450080202E6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PT" smtClean="0"/>
              <a:t>46</a:t>
            </a:fld>
            <a:endParaRPr lang="pt-PT"/>
          </a:p>
        </p:txBody>
      </p:sp>
      <p:sp>
        <p:nvSpPr>
          <p:cNvPr id="8" name="CaixaDeTexto 7">
            <a:extLst>
              <a:ext uri="{FF2B5EF4-FFF2-40B4-BE49-F238E27FC236}">
                <a16:creationId xmlns:a16="http://schemas.microsoft.com/office/drawing/2014/main" id="{1E111F10-5237-41DC-A1BB-6FCFBD438273}"/>
              </a:ext>
            </a:extLst>
          </p:cNvPr>
          <p:cNvSpPr txBox="1"/>
          <p:nvPr/>
        </p:nvSpPr>
        <p:spPr>
          <a:xfrm>
            <a:off x="2073228" y="2761667"/>
            <a:ext cx="2080469" cy="584775"/>
          </a:xfrm>
          <a:prstGeom prst="rect">
            <a:avLst/>
          </a:prstGeom>
          <a:noFill/>
        </p:spPr>
        <p:txBody>
          <a:bodyPr wrap="square" rtlCol="0">
            <a:spAutoFit/>
          </a:bodyPr>
          <a:lstStyle/>
          <a:p>
            <a:r>
              <a:rPr lang="en-GB" sz="3200" dirty="0">
                <a:solidFill>
                  <a:schemeClr val="bg1"/>
                </a:solidFill>
              </a:rPr>
              <a:t>TESTING </a:t>
            </a:r>
            <a:endParaRPr lang="pt-PT" sz="3200" dirty="0">
              <a:solidFill>
                <a:schemeClr val="bg1"/>
              </a:solidFill>
            </a:endParaRPr>
          </a:p>
        </p:txBody>
      </p:sp>
      <p:sp>
        <p:nvSpPr>
          <p:cNvPr id="10" name="CaixaDeTexto 9">
            <a:extLst>
              <a:ext uri="{FF2B5EF4-FFF2-40B4-BE49-F238E27FC236}">
                <a16:creationId xmlns:a16="http://schemas.microsoft.com/office/drawing/2014/main" id="{4C670179-0029-487C-B40F-BFC26A38BC00}"/>
              </a:ext>
            </a:extLst>
          </p:cNvPr>
          <p:cNvSpPr txBox="1"/>
          <p:nvPr/>
        </p:nvSpPr>
        <p:spPr>
          <a:xfrm>
            <a:off x="4759103" y="2796674"/>
            <a:ext cx="2648376" cy="584775"/>
          </a:xfrm>
          <a:prstGeom prst="rect">
            <a:avLst/>
          </a:prstGeom>
          <a:noFill/>
        </p:spPr>
        <p:txBody>
          <a:bodyPr wrap="square" rtlCol="0">
            <a:spAutoFit/>
          </a:bodyPr>
          <a:lstStyle/>
          <a:p>
            <a:r>
              <a:rPr lang="en-GB" sz="3200" dirty="0">
                <a:solidFill>
                  <a:schemeClr val="bg1"/>
                </a:solidFill>
              </a:rPr>
              <a:t>REFINING  </a:t>
            </a:r>
            <a:endParaRPr lang="pt-PT" sz="3200" dirty="0">
              <a:solidFill>
                <a:schemeClr val="bg1"/>
              </a:solidFill>
            </a:endParaRPr>
          </a:p>
        </p:txBody>
      </p:sp>
      <p:pic>
        <p:nvPicPr>
          <p:cNvPr id="14" name="Gráfico 13" descr="Seta de Linha: Curva para a esquerda">
            <a:extLst>
              <a:ext uri="{FF2B5EF4-FFF2-40B4-BE49-F238E27FC236}">
                <a16:creationId xmlns:a16="http://schemas.microsoft.com/office/drawing/2014/main" id="{D1E3236D-12C2-4A44-BE9B-35E6A66F2F8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6165511">
            <a:off x="3477236" y="3061296"/>
            <a:ext cx="1547769" cy="1547769"/>
          </a:xfrm>
          <a:prstGeom prst="rect">
            <a:avLst/>
          </a:prstGeom>
        </p:spPr>
      </p:pic>
      <p:pic>
        <p:nvPicPr>
          <p:cNvPr id="15" name="Gráfico 14" descr="Seta de Linha: Curva para a esquerda">
            <a:extLst>
              <a:ext uri="{FF2B5EF4-FFF2-40B4-BE49-F238E27FC236}">
                <a16:creationId xmlns:a16="http://schemas.microsoft.com/office/drawing/2014/main" id="{09C0343D-8081-484C-9608-F16F5C7157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947711">
            <a:off x="3477236" y="1569058"/>
            <a:ext cx="1547769" cy="1547769"/>
          </a:xfrm>
          <a:prstGeom prst="rect">
            <a:avLst/>
          </a:prstGeom>
        </p:spPr>
      </p:pic>
      <mc:AlternateContent xmlns:mc="http://schemas.openxmlformats.org/markup-compatibility/2006">
        <mc:Choice xmlns:p14="http://schemas.microsoft.com/office/powerpoint/2010/main" Requires="p14">
          <p:contentPart p14:bwMode="auto" r:id="rId4">
            <p14:nvContentPartPr>
              <p14:cNvPr id="131" name="Tinta 130">
                <a:extLst>
                  <a:ext uri="{FF2B5EF4-FFF2-40B4-BE49-F238E27FC236}">
                    <a16:creationId xmlns:a16="http://schemas.microsoft.com/office/drawing/2014/main" id="{E5328DC3-0A4F-49E4-97EC-E5E5DC1380BB}"/>
                  </a:ext>
                </a:extLst>
              </p14:cNvPr>
              <p14:cNvContentPartPr/>
              <p14:nvPr/>
            </p14:nvContentPartPr>
            <p14:xfrm>
              <a:off x="1164480" y="4396105"/>
              <a:ext cx="6993720" cy="1268640"/>
            </p14:xfrm>
          </p:contentPart>
        </mc:Choice>
        <mc:Fallback>
          <p:pic>
            <p:nvPicPr>
              <p:cNvPr id="131" name="Tinta 130">
                <a:extLst>
                  <a:ext uri="{FF2B5EF4-FFF2-40B4-BE49-F238E27FC236}">
                    <a16:creationId xmlns:a16="http://schemas.microsoft.com/office/drawing/2014/main" id="{E5328DC3-0A4F-49E4-97EC-E5E5DC1380BB}"/>
                  </a:ext>
                </a:extLst>
              </p:cNvPr>
              <p:cNvPicPr/>
              <p:nvPr/>
            </p:nvPicPr>
            <p:blipFill>
              <a:blip r:embed="rId5"/>
              <a:stretch>
                <a:fillRect/>
              </a:stretch>
            </p:blipFill>
            <p:spPr>
              <a:xfrm>
                <a:off x="1101840" y="4387465"/>
                <a:ext cx="7119360" cy="12952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
            <p14:nvContentPartPr>
              <p14:cNvPr id="132" name="Tinta 131">
                <a:extLst>
                  <a:ext uri="{FF2B5EF4-FFF2-40B4-BE49-F238E27FC236}">
                    <a16:creationId xmlns:a16="http://schemas.microsoft.com/office/drawing/2014/main" id="{584E756B-F6D6-4FC5-B884-18A9FFCC9C00}"/>
                  </a:ext>
                </a:extLst>
              </p14:cNvPr>
              <p14:cNvContentPartPr/>
              <p14:nvPr/>
            </p14:nvContentPartPr>
            <p14:xfrm>
              <a:off x="5633616" y="5098360"/>
              <a:ext cx="2479320" cy="146160"/>
            </p14:xfrm>
          </p:contentPart>
        </mc:Choice>
        <mc:Fallback>
          <p:pic>
            <p:nvPicPr>
              <p:cNvPr id="132" name="Tinta 131">
                <a:extLst>
                  <a:ext uri="{FF2B5EF4-FFF2-40B4-BE49-F238E27FC236}">
                    <a16:creationId xmlns:a16="http://schemas.microsoft.com/office/drawing/2014/main" id="{584E756B-F6D6-4FC5-B884-18A9FFCC9C00}"/>
                  </a:ext>
                </a:extLst>
              </p:cNvPr>
              <p:cNvPicPr/>
              <p:nvPr/>
            </p:nvPicPr>
            <p:blipFill>
              <a:blip r:embed="rId7"/>
              <a:stretch>
                <a:fillRect/>
              </a:stretch>
            </p:blipFill>
            <p:spPr>
              <a:xfrm>
                <a:off x="5615616" y="5080720"/>
                <a:ext cx="2514960" cy="181800"/>
              </a:xfrm>
              <a:prstGeom prst="rect">
                <a:avLst/>
              </a:prstGeom>
            </p:spPr>
          </p:pic>
        </mc:Fallback>
      </mc:AlternateContent>
    </p:spTree>
    <p:extLst>
      <p:ext uri="{BB962C8B-B14F-4D97-AF65-F5344CB8AC3E}">
        <p14:creationId xmlns:p14="http://schemas.microsoft.com/office/powerpoint/2010/main" val="493683861"/>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o Número do Diapositivo 1">
            <a:extLst>
              <a:ext uri="{FF2B5EF4-FFF2-40B4-BE49-F238E27FC236}">
                <a16:creationId xmlns:a16="http://schemas.microsoft.com/office/drawing/2014/main" id="{415A2CE1-838F-4E8A-BABC-A6B191D242F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47</a:t>
            </a:fld>
            <a:endParaRPr lang="en-GB"/>
          </a:p>
        </p:txBody>
      </p:sp>
      <p:pic>
        <p:nvPicPr>
          <p:cNvPr id="3" name="Imagem 2">
            <a:extLst>
              <a:ext uri="{FF2B5EF4-FFF2-40B4-BE49-F238E27FC236}">
                <a16:creationId xmlns:a16="http://schemas.microsoft.com/office/drawing/2014/main" id="{2210A7AF-8D47-4804-B752-495A7CF2D661}"/>
              </a:ext>
            </a:extLst>
          </p:cNvPr>
          <p:cNvPicPr>
            <a:picLocks noChangeAspect="1"/>
          </p:cNvPicPr>
          <p:nvPr/>
        </p:nvPicPr>
        <p:blipFill>
          <a:blip r:embed="rId2"/>
          <a:stretch>
            <a:fillRect/>
          </a:stretch>
        </p:blipFill>
        <p:spPr>
          <a:xfrm>
            <a:off x="1222113" y="1011204"/>
            <a:ext cx="2433027" cy="2809148"/>
          </a:xfrm>
          <a:prstGeom prst="rect">
            <a:avLst/>
          </a:prstGeom>
        </p:spPr>
      </p:pic>
      <p:pic>
        <p:nvPicPr>
          <p:cNvPr id="6" name="Imagem 5">
            <a:extLst>
              <a:ext uri="{FF2B5EF4-FFF2-40B4-BE49-F238E27FC236}">
                <a16:creationId xmlns:a16="http://schemas.microsoft.com/office/drawing/2014/main" id="{A50E8A4D-A137-4F91-A807-3E5659E2A9EB}"/>
              </a:ext>
            </a:extLst>
          </p:cNvPr>
          <p:cNvPicPr>
            <a:picLocks noChangeAspect="1"/>
          </p:cNvPicPr>
          <p:nvPr/>
        </p:nvPicPr>
        <p:blipFill>
          <a:blip r:embed="rId3"/>
          <a:stretch>
            <a:fillRect/>
          </a:stretch>
        </p:blipFill>
        <p:spPr>
          <a:xfrm>
            <a:off x="5957269" y="1011204"/>
            <a:ext cx="3075789" cy="2619336"/>
          </a:xfrm>
          <a:prstGeom prst="rect">
            <a:avLst/>
          </a:prstGeom>
        </p:spPr>
      </p:pic>
      <p:pic>
        <p:nvPicPr>
          <p:cNvPr id="7" name="Imagem 6">
            <a:extLst>
              <a:ext uri="{FF2B5EF4-FFF2-40B4-BE49-F238E27FC236}">
                <a16:creationId xmlns:a16="http://schemas.microsoft.com/office/drawing/2014/main" id="{0E1C9C61-1553-4332-BEB3-79A9A76C5C03}"/>
              </a:ext>
            </a:extLst>
          </p:cNvPr>
          <p:cNvPicPr>
            <a:picLocks noChangeAspect="1"/>
          </p:cNvPicPr>
          <p:nvPr/>
        </p:nvPicPr>
        <p:blipFill>
          <a:blip r:embed="rId4"/>
          <a:stretch>
            <a:fillRect/>
          </a:stretch>
        </p:blipFill>
        <p:spPr>
          <a:xfrm>
            <a:off x="5117476" y="4126364"/>
            <a:ext cx="772998" cy="2035325"/>
          </a:xfrm>
          <a:prstGeom prst="rect">
            <a:avLst/>
          </a:prstGeom>
        </p:spPr>
      </p:pic>
      <p:sp>
        <p:nvSpPr>
          <p:cNvPr id="8" name="Seta: Para a Direita 7">
            <a:extLst>
              <a:ext uri="{FF2B5EF4-FFF2-40B4-BE49-F238E27FC236}">
                <a16:creationId xmlns:a16="http://schemas.microsoft.com/office/drawing/2014/main" id="{F0D41B72-5F10-4610-864E-D583A8F25488}"/>
              </a:ext>
            </a:extLst>
          </p:cNvPr>
          <p:cNvSpPr/>
          <p:nvPr/>
        </p:nvSpPr>
        <p:spPr>
          <a:xfrm>
            <a:off x="3850210" y="4889504"/>
            <a:ext cx="772998" cy="716437"/>
          </a:xfrm>
          <a:prstGeom prst="rightArrow">
            <a:avLst/>
          </a:prstGeom>
          <a:solidFill>
            <a:srgbClr val="39C0BA"/>
          </a:solidFill>
          <a:ln>
            <a:solidFill>
              <a:srgbClr val="39C0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Imagem 13">
            <a:extLst>
              <a:ext uri="{FF2B5EF4-FFF2-40B4-BE49-F238E27FC236}">
                <a16:creationId xmlns:a16="http://schemas.microsoft.com/office/drawing/2014/main" id="{B8B20200-16B1-437D-869B-462984C78A55}"/>
              </a:ext>
            </a:extLst>
          </p:cNvPr>
          <p:cNvPicPr>
            <a:picLocks noChangeAspect="1"/>
          </p:cNvPicPr>
          <p:nvPr/>
        </p:nvPicPr>
        <p:blipFill rotWithShape="1">
          <a:blip r:embed="rId5"/>
          <a:srcRect l="-44155" t="51256"/>
          <a:stretch/>
        </p:blipFill>
        <p:spPr>
          <a:xfrm>
            <a:off x="2343150" y="5265420"/>
            <a:ext cx="1125913" cy="687152"/>
          </a:xfrm>
          <a:prstGeom prst="rect">
            <a:avLst/>
          </a:prstGeom>
        </p:spPr>
      </p:pic>
      <mc:AlternateContent xmlns:mc="http://schemas.openxmlformats.org/markup-compatibility/2006">
        <mc:Choice xmlns:p14="http://schemas.microsoft.com/office/powerpoint/2010/main" Requires="p14">
          <p:contentPart p14:bwMode="auto" r:id="rId6">
            <p14:nvContentPartPr>
              <p14:cNvPr id="93" name="Tinta 92">
                <a:extLst>
                  <a:ext uri="{FF2B5EF4-FFF2-40B4-BE49-F238E27FC236}">
                    <a16:creationId xmlns:a16="http://schemas.microsoft.com/office/drawing/2014/main" id="{4E37344F-DDA2-4CCD-A40B-8D92F2017144}"/>
                  </a:ext>
                </a:extLst>
              </p14:cNvPr>
              <p14:cNvContentPartPr/>
              <p14:nvPr/>
            </p14:nvContentPartPr>
            <p14:xfrm>
              <a:off x="3774405" y="1236848"/>
              <a:ext cx="2061129" cy="1917111"/>
            </p14:xfrm>
          </p:contentPart>
        </mc:Choice>
        <mc:Fallback>
          <p:pic>
            <p:nvPicPr>
              <p:cNvPr id="93" name="Tinta 92">
                <a:extLst>
                  <a:ext uri="{FF2B5EF4-FFF2-40B4-BE49-F238E27FC236}">
                    <a16:creationId xmlns:a16="http://schemas.microsoft.com/office/drawing/2014/main" id="{4E37344F-DDA2-4CCD-A40B-8D92F2017144}"/>
                  </a:ext>
                </a:extLst>
              </p:cNvPr>
              <p:cNvPicPr/>
              <p:nvPr/>
            </p:nvPicPr>
            <p:blipFill>
              <a:blip r:embed="rId7"/>
              <a:stretch>
                <a:fillRect/>
              </a:stretch>
            </p:blipFill>
            <p:spPr>
              <a:xfrm>
                <a:off x="3739483" y="1173844"/>
                <a:ext cx="2105052" cy="1988755"/>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03" name="Tinta 102">
                <a:extLst>
                  <a:ext uri="{FF2B5EF4-FFF2-40B4-BE49-F238E27FC236}">
                    <a16:creationId xmlns:a16="http://schemas.microsoft.com/office/drawing/2014/main" id="{66BA5075-60BA-4409-A8E8-20367C4A62FD}"/>
                  </a:ext>
                </a:extLst>
              </p14:cNvPr>
              <p14:cNvContentPartPr/>
              <p14:nvPr/>
            </p14:nvContentPartPr>
            <p14:xfrm>
              <a:off x="3779086" y="3231719"/>
              <a:ext cx="1553400" cy="357480"/>
            </p14:xfrm>
          </p:contentPart>
        </mc:Choice>
        <mc:Fallback>
          <p:pic>
            <p:nvPicPr>
              <p:cNvPr id="103" name="Tinta 102">
                <a:extLst>
                  <a:ext uri="{FF2B5EF4-FFF2-40B4-BE49-F238E27FC236}">
                    <a16:creationId xmlns:a16="http://schemas.microsoft.com/office/drawing/2014/main" id="{66BA5075-60BA-4409-A8E8-20367C4A62FD}"/>
                  </a:ext>
                </a:extLst>
              </p:cNvPr>
              <p:cNvPicPr/>
              <p:nvPr/>
            </p:nvPicPr>
            <p:blipFill>
              <a:blip r:embed="rId9"/>
              <a:stretch>
                <a:fillRect/>
              </a:stretch>
            </p:blipFill>
            <p:spPr>
              <a:xfrm>
                <a:off x="3770086" y="3222719"/>
                <a:ext cx="1571040" cy="375120"/>
              </a:xfrm>
              <a:prstGeom prst="rect">
                <a:avLst/>
              </a:prstGeom>
            </p:spPr>
          </p:pic>
        </mc:Fallback>
      </mc:AlternateContent>
      <p:pic>
        <p:nvPicPr>
          <p:cNvPr id="105" name="Imagem 104">
            <a:extLst>
              <a:ext uri="{FF2B5EF4-FFF2-40B4-BE49-F238E27FC236}">
                <a16:creationId xmlns:a16="http://schemas.microsoft.com/office/drawing/2014/main" id="{75789E8E-9C7B-4B1C-A3FA-BAB1EF082D9B}"/>
              </a:ext>
            </a:extLst>
          </p:cNvPr>
          <p:cNvPicPr>
            <a:picLocks noChangeAspect="1"/>
          </p:cNvPicPr>
          <p:nvPr/>
        </p:nvPicPr>
        <p:blipFill rotWithShape="1">
          <a:blip r:embed="rId4"/>
          <a:srcRect b="64800"/>
          <a:stretch/>
        </p:blipFill>
        <p:spPr>
          <a:xfrm>
            <a:off x="2696065" y="4531285"/>
            <a:ext cx="772998" cy="716437"/>
          </a:xfrm>
          <a:prstGeom prst="rect">
            <a:avLst/>
          </a:prstGeom>
        </p:spPr>
      </p:pic>
      <mc:AlternateContent xmlns:mc="http://schemas.openxmlformats.org/markup-compatibility/2006">
        <mc:Choice xmlns:p14="http://schemas.microsoft.com/office/powerpoint/2010/main" Requires="p14">
          <p:contentPart p14:bwMode="auto" r:id="rId10">
            <p14:nvContentPartPr>
              <p14:cNvPr id="109" name="Tinta 108">
                <a:extLst>
                  <a:ext uri="{FF2B5EF4-FFF2-40B4-BE49-F238E27FC236}">
                    <a16:creationId xmlns:a16="http://schemas.microsoft.com/office/drawing/2014/main" id="{5CC5E872-F4F8-4ECF-BDF4-29586C5F6199}"/>
                  </a:ext>
                </a:extLst>
              </p14:cNvPr>
              <p14:cNvContentPartPr/>
              <p14:nvPr/>
            </p14:nvContentPartPr>
            <p14:xfrm>
              <a:off x="5998170" y="4076220"/>
              <a:ext cx="400680" cy="2081160"/>
            </p14:xfrm>
          </p:contentPart>
        </mc:Choice>
        <mc:Fallback>
          <p:pic>
            <p:nvPicPr>
              <p:cNvPr id="109" name="Tinta 108">
                <a:extLst>
                  <a:ext uri="{FF2B5EF4-FFF2-40B4-BE49-F238E27FC236}">
                    <a16:creationId xmlns:a16="http://schemas.microsoft.com/office/drawing/2014/main" id="{5CC5E872-F4F8-4ECF-BDF4-29586C5F6199}"/>
                  </a:ext>
                </a:extLst>
              </p:cNvPr>
              <p:cNvPicPr/>
              <p:nvPr/>
            </p:nvPicPr>
            <p:blipFill>
              <a:blip r:embed="rId11"/>
              <a:stretch>
                <a:fillRect/>
              </a:stretch>
            </p:blipFill>
            <p:spPr>
              <a:xfrm>
                <a:off x="5935530" y="4013580"/>
                <a:ext cx="526320" cy="22068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6" name="Tinta 115">
                <a:extLst>
                  <a:ext uri="{FF2B5EF4-FFF2-40B4-BE49-F238E27FC236}">
                    <a16:creationId xmlns:a16="http://schemas.microsoft.com/office/drawing/2014/main" id="{B6D37BD2-85DB-45AC-A28F-0285EFC2232E}"/>
                  </a:ext>
                </a:extLst>
              </p14:cNvPr>
              <p14:cNvContentPartPr/>
              <p14:nvPr/>
            </p14:nvContentPartPr>
            <p14:xfrm>
              <a:off x="7349250" y="5015100"/>
              <a:ext cx="475920" cy="257760"/>
            </p14:xfrm>
          </p:contentPart>
        </mc:Choice>
        <mc:Fallback>
          <p:pic>
            <p:nvPicPr>
              <p:cNvPr id="116" name="Tinta 115">
                <a:extLst>
                  <a:ext uri="{FF2B5EF4-FFF2-40B4-BE49-F238E27FC236}">
                    <a16:creationId xmlns:a16="http://schemas.microsoft.com/office/drawing/2014/main" id="{B6D37BD2-85DB-45AC-A28F-0285EFC2232E}"/>
                  </a:ext>
                </a:extLst>
              </p:cNvPr>
              <p:cNvPicPr/>
              <p:nvPr/>
            </p:nvPicPr>
            <p:blipFill>
              <a:blip r:embed="rId13"/>
              <a:stretch>
                <a:fillRect/>
              </a:stretch>
            </p:blipFill>
            <p:spPr>
              <a:xfrm>
                <a:off x="7331250" y="4997460"/>
                <a:ext cx="511560" cy="2934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7" name="Tinta 116">
                <a:extLst>
                  <a:ext uri="{FF2B5EF4-FFF2-40B4-BE49-F238E27FC236}">
                    <a16:creationId xmlns:a16="http://schemas.microsoft.com/office/drawing/2014/main" id="{298C8E39-632F-4B43-8693-113F93E5D2C0}"/>
                  </a:ext>
                </a:extLst>
              </p14:cNvPr>
              <p14:cNvContentPartPr/>
              <p14:nvPr/>
            </p14:nvContentPartPr>
            <p14:xfrm>
              <a:off x="6693330" y="4650780"/>
              <a:ext cx="536760" cy="612720"/>
            </p14:xfrm>
          </p:contentPart>
        </mc:Choice>
        <mc:Fallback>
          <p:pic>
            <p:nvPicPr>
              <p:cNvPr id="117" name="Tinta 116">
                <a:extLst>
                  <a:ext uri="{FF2B5EF4-FFF2-40B4-BE49-F238E27FC236}">
                    <a16:creationId xmlns:a16="http://schemas.microsoft.com/office/drawing/2014/main" id="{298C8E39-632F-4B43-8693-113F93E5D2C0}"/>
                  </a:ext>
                </a:extLst>
              </p:cNvPr>
              <p:cNvPicPr/>
              <p:nvPr/>
            </p:nvPicPr>
            <p:blipFill>
              <a:blip r:embed="rId15"/>
              <a:stretch>
                <a:fillRect/>
              </a:stretch>
            </p:blipFill>
            <p:spPr>
              <a:xfrm>
                <a:off x="6675330" y="4632780"/>
                <a:ext cx="572400" cy="6483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8" name="Tinta 117">
                <a:extLst>
                  <a:ext uri="{FF2B5EF4-FFF2-40B4-BE49-F238E27FC236}">
                    <a16:creationId xmlns:a16="http://schemas.microsoft.com/office/drawing/2014/main" id="{01457858-5991-41AA-B0AE-68D962439B13}"/>
                  </a:ext>
                </a:extLst>
              </p14:cNvPr>
              <p14:cNvContentPartPr/>
              <p14:nvPr/>
            </p14:nvContentPartPr>
            <p14:xfrm>
              <a:off x="8117850" y="5074140"/>
              <a:ext cx="17640" cy="169200"/>
            </p14:xfrm>
          </p:contentPart>
        </mc:Choice>
        <mc:Fallback>
          <p:pic>
            <p:nvPicPr>
              <p:cNvPr id="118" name="Tinta 117">
                <a:extLst>
                  <a:ext uri="{FF2B5EF4-FFF2-40B4-BE49-F238E27FC236}">
                    <a16:creationId xmlns:a16="http://schemas.microsoft.com/office/drawing/2014/main" id="{01457858-5991-41AA-B0AE-68D962439B13}"/>
                  </a:ext>
                </a:extLst>
              </p:cNvPr>
              <p:cNvPicPr/>
              <p:nvPr/>
            </p:nvPicPr>
            <p:blipFill>
              <a:blip r:embed="rId17"/>
              <a:stretch>
                <a:fillRect/>
              </a:stretch>
            </p:blipFill>
            <p:spPr>
              <a:xfrm>
                <a:off x="8099850" y="5056500"/>
                <a:ext cx="5328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19" name="Tinta 118">
                <a:extLst>
                  <a:ext uri="{FF2B5EF4-FFF2-40B4-BE49-F238E27FC236}">
                    <a16:creationId xmlns:a16="http://schemas.microsoft.com/office/drawing/2014/main" id="{3547E42C-709B-4CFA-B7D0-4C00F7A0D399}"/>
                  </a:ext>
                </a:extLst>
              </p14:cNvPr>
              <p14:cNvContentPartPr/>
              <p14:nvPr/>
            </p14:nvContentPartPr>
            <p14:xfrm>
              <a:off x="8050530" y="4975860"/>
              <a:ext cx="8640" cy="22320"/>
            </p14:xfrm>
          </p:contentPart>
        </mc:Choice>
        <mc:Fallback>
          <p:pic>
            <p:nvPicPr>
              <p:cNvPr id="119" name="Tinta 118">
                <a:extLst>
                  <a:ext uri="{FF2B5EF4-FFF2-40B4-BE49-F238E27FC236}">
                    <a16:creationId xmlns:a16="http://schemas.microsoft.com/office/drawing/2014/main" id="{3547E42C-709B-4CFA-B7D0-4C00F7A0D399}"/>
                  </a:ext>
                </a:extLst>
              </p:cNvPr>
              <p:cNvPicPr/>
              <p:nvPr/>
            </p:nvPicPr>
            <p:blipFill>
              <a:blip r:embed="rId19"/>
              <a:stretch>
                <a:fillRect/>
              </a:stretch>
            </p:blipFill>
            <p:spPr>
              <a:xfrm>
                <a:off x="8032890" y="4958220"/>
                <a:ext cx="4428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23" name="Tinta 122">
                <a:extLst>
                  <a:ext uri="{FF2B5EF4-FFF2-40B4-BE49-F238E27FC236}">
                    <a16:creationId xmlns:a16="http://schemas.microsoft.com/office/drawing/2014/main" id="{2FE0F9BE-D8F6-41DB-AB53-B5001334CA49}"/>
                  </a:ext>
                </a:extLst>
              </p14:cNvPr>
              <p14:cNvContentPartPr/>
              <p14:nvPr/>
            </p14:nvContentPartPr>
            <p14:xfrm>
              <a:off x="8705010" y="5046420"/>
              <a:ext cx="130320" cy="184320"/>
            </p14:xfrm>
          </p:contentPart>
        </mc:Choice>
        <mc:Fallback>
          <p:pic>
            <p:nvPicPr>
              <p:cNvPr id="123" name="Tinta 122">
                <a:extLst>
                  <a:ext uri="{FF2B5EF4-FFF2-40B4-BE49-F238E27FC236}">
                    <a16:creationId xmlns:a16="http://schemas.microsoft.com/office/drawing/2014/main" id="{2FE0F9BE-D8F6-41DB-AB53-B5001334CA49}"/>
                  </a:ext>
                </a:extLst>
              </p:cNvPr>
              <p:cNvPicPr/>
              <p:nvPr/>
            </p:nvPicPr>
            <p:blipFill>
              <a:blip r:embed="rId21"/>
              <a:stretch>
                <a:fillRect/>
              </a:stretch>
            </p:blipFill>
            <p:spPr>
              <a:xfrm>
                <a:off x="8687010" y="5028780"/>
                <a:ext cx="16596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24" name="Tinta 123">
                <a:extLst>
                  <a:ext uri="{FF2B5EF4-FFF2-40B4-BE49-F238E27FC236}">
                    <a16:creationId xmlns:a16="http://schemas.microsoft.com/office/drawing/2014/main" id="{4D15BA8A-4B11-4C7C-919D-AA18E40F59F1}"/>
                  </a:ext>
                </a:extLst>
              </p14:cNvPr>
              <p14:cNvContentPartPr/>
              <p14:nvPr/>
            </p14:nvContentPartPr>
            <p14:xfrm>
              <a:off x="8240250" y="4698660"/>
              <a:ext cx="355680" cy="783360"/>
            </p14:xfrm>
          </p:contentPart>
        </mc:Choice>
        <mc:Fallback>
          <p:pic>
            <p:nvPicPr>
              <p:cNvPr id="124" name="Tinta 123">
                <a:extLst>
                  <a:ext uri="{FF2B5EF4-FFF2-40B4-BE49-F238E27FC236}">
                    <a16:creationId xmlns:a16="http://schemas.microsoft.com/office/drawing/2014/main" id="{4D15BA8A-4B11-4C7C-919D-AA18E40F59F1}"/>
                  </a:ext>
                </a:extLst>
              </p:cNvPr>
              <p:cNvPicPr/>
              <p:nvPr/>
            </p:nvPicPr>
            <p:blipFill>
              <a:blip r:embed="rId23"/>
              <a:stretch>
                <a:fillRect/>
              </a:stretch>
            </p:blipFill>
            <p:spPr>
              <a:xfrm>
                <a:off x="8222592" y="4681020"/>
                <a:ext cx="391356" cy="8190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36" name="Tinta 135">
                <a:extLst>
                  <a:ext uri="{FF2B5EF4-FFF2-40B4-BE49-F238E27FC236}">
                    <a16:creationId xmlns:a16="http://schemas.microsoft.com/office/drawing/2014/main" id="{D1005488-BEAE-4DB1-9895-BB0A34F0BCDF}"/>
                  </a:ext>
                </a:extLst>
              </p14:cNvPr>
              <p14:cNvContentPartPr/>
              <p14:nvPr/>
            </p14:nvContentPartPr>
            <p14:xfrm>
              <a:off x="3317050" y="84376"/>
              <a:ext cx="22680" cy="480240"/>
            </p14:xfrm>
          </p:contentPart>
        </mc:Choice>
        <mc:Fallback>
          <p:pic>
            <p:nvPicPr>
              <p:cNvPr id="136" name="Tinta 135">
                <a:extLst>
                  <a:ext uri="{FF2B5EF4-FFF2-40B4-BE49-F238E27FC236}">
                    <a16:creationId xmlns:a16="http://schemas.microsoft.com/office/drawing/2014/main" id="{D1005488-BEAE-4DB1-9895-BB0A34F0BCDF}"/>
                  </a:ext>
                </a:extLst>
              </p:cNvPr>
              <p:cNvPicPr/>
              <p:nvPr/>
            </p:nvPicPr>
            <p:blipFill>
              <a:blip r:embed="rId25"/>
              <a:stretch>
                <a:fillRect/>
              </a:stretch>
            </p:blipFill>
            <p:spPr>
              <a:xfrm>
                <a:off x="3281410" y="48736"/>
                <a:ext cx="94320" cy="5518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37" name="Tinta 136">
                <a:extLst>
                  <a:ext uri="{FF2B5EF4-FFF2-40B4-BE49-F238E27FC236}">
                    <a16:creationId xmlns:a16="http://schemas.microsoft.com/office/drawing/2014/main" id="{7B3EDF91-0C07-4E07-ACB3-95DED6BFFC12}"/>
                  </a:ext>
                </a:extLst>
              </p14:cNvPr>
              <p14:cNvContentPartPr/>
              <p14:nvPr/>
            </p14:nvContentPartPr>
            <p14:xfrm>
              <a:off x="3470410" y="273016"/>
              <a:ext cx="230760" cy="298080"/>
            </p14:xfrm>
          </p:contentPart>
        </mc:Choice>
        <mc:Fallback>
          <p:pic>
            <p:nvPicPr>
              <p:cNvPr id="137" name="Tinta 136">
                <a:extLst>
                  <a:ext uri="{FF2B5EF4-FFF2-40B4-BE49-F238E27FC236}">
                    <a16:creationId xmlns:a16="http://schemas.microsoft.com/office/drawing/2014/main" id="{7B3EDF91-0C07-4E07-ACB3-95DED6BFFC12}"/>
                  </a:ext>
                </a:extLst>
              </p:cNvPr>
              <p:cNvPicPr/>
              <p:nvPr/>
            </p:nvPicPr>
            <p:blipFill>
              <a:blip r:embed="rId27"/>
              <a:stretch>
                <a:fillRect/>
              </a:stretch>
            </p:blipFill>
            <p:spPr>
              <a:xfrm>
                <a:off x="3434770" y="237016"/>
                <a:ext cx="302400" cy="3697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38" name="Tinta 137">
                <a:extLst>
                  <a:ext uri="{FF2B5EF4-FFF2-40B4-BE49-F238E27FC236}">
                    <a16:creationId xmlns:a16="http://schemas.microsoft.com/office/drawing/2014/main" id="{ED30FFD2-EE75-4896-A3DF-F751F885A8CF}"/>
                  </a:ext>
                </a:extLst>
              </p14:cNvPr>
              <p14:cNvContentPartPr/>
              <p14:nvPr/>
            </p14:nvContentPartPr>
            <p14:xfrm>
              <a:off x="3845170" y="255736"/>
              <a:ext cx="264240" cy="330840"/>
            </p14:xfrm>
          </p:contentPart>
        </mc:Choice>
        <mc:Fallback>
          <p:pic>
            <p:nvPicPr>
              <p:cNvPr id="138" name="Tinta 137">
                <a:extLst>
                  <a:ext uri="{FF2B5EF4-FFF2-40B4-BE49-F238E27FC236}">
                    <a16:creationId xmlns:a16="http://schemas.microsoft.com/office/drawing/2014/main" id="{ED30FFD2-EE75-4896-A3DF-F751F885A8CF}"/>
                  </a:ext>
                </a:extLst>
              </p:cNvPr>
              <p:cNvPicPr/>
              <p:nvPr/>
            </p:nvPicPr>
            <p:blipFill>
              <a:blip r:embed="rId29"/>
              <a:stretch>
                <a:fillRect/>
              </a:stretch>
            </p:blipFill>
            <p:spPr>
              <a:xfrm>
                <a:off x="3809170" y="219736"/>
                <a:ext cx="335880" cy="4024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39" name="Tinta 138">
                <a:extLst>
                  <a:ext uri="{FF2B5EF4-FFF2-40B4-BE49-F238E27FC236}">
                    <a16:creationId xmlns:a16="http://schemas.microsoft.com/office/drawing/2014/main" id="{2D2C55EC-9149-4B9B-97F3-E1B904100D42}"/>
                  </a:ext>
                </a:extLst>
              </p14:cNvPr>
              <p14:cNvContentPartPr/>
              <p14:nvPr/>
            </p14:nvContentPartPr>
            <p14:xfrm>
              <a:off x="2869210" y="275896"/>
              <a:ext cx="345960" cy="554400"/>
            </p14:xfrm>
          </p:contentPart>
        </mc:Choice>
        <mc:Fallback>
          <p:pic>
            <p:nvPicPr>
              <p:cNvPr id="139" name="Tinta 138">
                <a:extLst>
                  <a:ext uri="{FF2B5EF4-FFF2-40B4-BE49-F238E27FC236}">
                    <a16:creationId xmlns:a16="http://schemas.microsoft.com/office/drawing/2014/main" id="{2D2C55EC-9149-4B9B-97F3-E1B904100D42}"/>
                  </a:ext>
                </a:extLst>
              </p:cNvPr>
              <p:cNvPicPr/>
              <p:nvPr/>
            </p:nvPicPr>
            <p:blipFill>
              <a:blip r:embed="rId31"/>
              <a:stretch>
                <a:fillRect/>
              </a:stretch>
            </p:blipFill>
            <p:spPr>
              <a:xfrm>
                <a:off x="2833570" y="240256"/>
                <a:ext cx="417600" cy="6260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40" name="Tinta 139">
                <a:extLst>
                  <a:ext uri="{FF2B5EF4-FFF2-40B4-BE49-F238E27FC236}">
                    <a16:creationId xmlns:a16="http://schemas.microsoft.com/office/drawing/2014/main" id="{6FEA89C2-6304-41EE-A298-582AD29CED5D}"/>
                  </a:ext>
                </a:extLst>
              </p14:cNvPr>
              <p14:cNvContentPartPr/>
              <p14:nvPr/>
            </p14:nvContentPartPr>
            <p14:xfrm>
              <a:off x="2049850" y="366616"/>
              <a:ext cx="700200" cy="342720"/>
            </p14:xfrm>
          </p:contentPart>
        </mc:Choice>
        <mc:Fallback>
          <p:pic>
            <p:nvPicPr>
              <p:cNvPr id="140" name="Tinta 139">
                <a:extLst>
                  <a:ext uri="{FF2B5EF4-FFF2-40B4-BE49-F238E27FC236}">
                    <a16:creationId xmlns:a16="http://schemas.microsoft.com/office/drawing/2014/main" id="{6FEA89C2-6304-41EE-A298-582AD29CED5D}"/>
                  </a:ext>
                </a:extLst>
              </p:cNvPr>
              <p:cNvPicPr/>
              <p:nvPr/>
            </p:nvPicPr>
            <p:blipFill>
              <a:blip r:embed="rId33"/>
              <a:stretch>
                <a:fillRect/>
              </a:stretch>
            </p:blipFill>
            <p:spPr>
              <a:xfrm>
                <a:off x="2014210" y="330976"/>
                <a:ext cx="771840" cy="4143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41" name="Tinta 140">
                <a:extLst>
                  <a:ext uri="{FF2B5EF4-FFF2-40B4-BE49-F238E27FC236}">
                    <a16:creationId xmlns:a16="http://schemas.microsoft.com/office/drawing/2014/main" id="{4F726078-5912-4ECC-8958-197706A08915}"/>
                  </a:ext>
                </a:extLst>
              </p14:cNvPr>
              <p14:cNvContentPartPr/>
              <p14:nvPr/>
            </p14:nvContentPartPr>
            <p14:xfrm>
              <a:off x="1264330" y="106696"/>
              <a:ext cx="682200" cy="659880"/>
            </p14:xfrm>
          </p:contentPart>
        </mc:Choice>
        <mc:Fallback>
          <p:pic>
            <p:nvPicPr>
              <p:cNvPr id="141" name="Tinta 140">
                <a:extLst>
                  <a:ext uri="{FF2B5EF4-FFF2-40B4-BE49-F238E27FC236}">
                    <a16:creationId xmlns:a16="http://schemas.microsoft.com/office/drawing/2014/main" id="{4F726078-5912-4ECC-8958-197706A08915}"/>
                  </a:ext>
                </a:extLst>
              </p:cNvPr>
              <p:cNvPicPr/>
              <p:nvPr/>
            </p:nvPicPr>
            <p:blipFill>
              <a:blip r:embed="rId35"/>
              <a:stretch>
                <a:fillRect/>
              </a:stretch>
            </p:blipFill>
            <p:spPr>
              <a:xfrm>
                <a:off x="1228671" y="71056"/>
                <a:ext cx="753878" cy="731520"/>
              </a:xfrm>
              <a:prstGeom prst="rect">
                <a:avLst/>
              </a:prstGeom>
            </p:spPr>
          </p:pic>
        </mc:Fallback>
      </mc:AlternateContent>
    </p:spTree>
    <p:extLst>
      <p:ext uri="{BB962C8B-B14F-4D97-AF65-F5344CB8AC3E}">
        <p14:creationId xmlns:p14="http://schemas.microsoft.com/office/powerpoint/2010/main" val="809462262"/>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8"/>
          <p:cNvSpPr/>
          <p:nvPr/>
        </p:nvSpPr>
        <p:spPr>
          <a:xfrm>
            <a:off x="-318125" y="2204575"/>
            <a:ext cx="2448900" cy="2448900"/>
          </a:xfrm>
          <a:prstGeom prst="ellipse">
            <a:avLst/>
          </a:prstGeom>
          <a:solidFill>
            <a:srgbClr val="39C0BA"/>
          </a:solidFill>
          <a:ln w="28575" cap="flat" cmpd="sng">
            <a:solidFill>
              <a:srgbClr val="2E30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txBox="1">
            <a:spLocks noGrp="1"/>
          </p:cNvSpPr>
          <p:nvPr>
            <p:ph type="ctrTitle" idx="4294967295"/>
          </p:nvPr>
        </p:nvSpPr>
        <p:spPr>
          <a:xfrm>
            <a:off x="2430050" y="2655750"/>
            <a:ext cx="6028200" cy="1546500"/>
          </a:xfrm>
          <a:prstGeom prst="rect">
            <a:avLst/>
          </a:prstGeom>
        </p:spPr>
        <p:txBody>
          <a:bodyPr spcFirstLastPara="1" wrap="square" lIns="91425" tIns="91425" rIns="91425" bIns="91425" anchor="ctr" anchorCtr="0">
            <a:noAutofit/>
          </a:bodyPr>
          <a:lstStyle/>
          <a:p>
            <a:pPr lvl="0"/>
            <a:r>
              <a:rPr lang="pt-PT" sz="6000" dirty="0"/>
              <a:t>BUDGET SKETCH</a:t>
            </a:r>
          </a:p>
        </p:txBody>
      </p:sp>
      <p:grpSp>
        <p:nvGrpSpPr>
          <p:cNvPr id="118" name="Google Shape;118;p18"/>
          <p:cNvGrpSpPr/>
          <p:nvPr/>
        </p:nvGrpSpPr>
        <p:grpSpPr>
          <a:xfrm>
            <a:off x="347933" y="2870643"/>
            <a:ext cx="1116779" cy="1116779"/>
            <a:chOff x="2594050" y="1631825"/>
            <a:chExt cx="439625" cy="439625"/>
          </a:xfrm>
        </p:grpSpPr>
        <p:sp>
          <p:nvSpPr>
            <p:cNvPr id="119" name="Google Shape;119;p18"/>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8"/>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8"/>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8"/>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 name="Google Shape;123;p18"/>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48</a:t>
            </a:fld>
            <a:endParaRPr/>
          </a:p>
        </p:txBody>
      </p:sp>
    </p:spTree>
    <p:extLst>
      <p:ext uri="{BB962C8B-B14F-4D97-AF65-F5344CB8AC3E}">
        <p14:creationId xmlns:p14="http://schemas.microsoft.com/office/powerpoint/2010/main" val="484309214"/>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4C2FCF-7AB5-4025-A6E3-3B20DCEC78C4}"/>
              </a:ext>
            </a:extLst>
          </p:cNvPr>
          <p:cNvSpPr>
            <a:spLocks noGrp="1"/>
          </p:cNvSpPr>
          <p:nvPr>
            <p:ph type="title"/>
          </p:nvPr>
        </p:nvSpPr>
        <p:spPr>
          <a:xfrm>
            <a:off x="1043375" y="766643"/>
            <a:ext cx="6858000" cy="459900"/>
          </a:xfrm>
        </p:spPr>
        <p:txBody>
          <a:bodyPr/>
          <a:lstStyle/>
          <a:p>
            <a:r>
              <a:rPr lang="en-GB" sz="3600" dirty="0"/>
              <a:t>TWO MAIN IDEAS </a:t>
            </a:r>
            <a:endParaRPr lang="pt-PT" sz="3600" dirty="0"/>
          </a:p>
        </p:txBody>
      </p:sp>
      <p:sp>
        <p:nvSpPr>
          <p:cNvPr id="3" name="Marcador de Posição do Texto 2">
            <a:extLst>
              <a:ext uri="{FF2B5EF4-FFF2-40B4-BE49-F238E27FC236}">
                <a16:creationId xmlns:a16="http://schemas.microsoft.com/office/drawing/2014/main" id="{06243652-4FAA-4266-B718-EB97C31BE38A}"/>
              </a:ext>
            </a:extLst>
          </p:cNvPr>
          <p:cNvSpPr>
            <a:spLocks noGrp="1"/>
          </p:cNvSpPr>
          <p:nvPr>
            <p:ph type="body" idx="1"/>
          </p:nvPr>
        </p:nvSpPr>
        <p:spPr/>
        <p:txBody>
          <a:bodyPr/>
          <a:lstStyle/>
          <a:p>
            <a:r>
              <a:rPr lang="en-GB" dirty="0"/>
              <a:t>BRIGHTLOGIC </a:t>
            </a:r>
            <a:endParaRPr lang="pt-PT" dirty="0"/>
          </a:p>
        </p:txBody>
      </p:sp>
      <p:sp>
        <p:nvSpPr>
          <p:cNvPr id="4" name="Marcador de Posição do Texto 3">
            <a:extLst>
              <a:ext uri="{FF2B5EF4-FFF2-40B4-BE49-F238E27FC236}">
                <a16:creationId xmlns:a16="http://schemas.microsoft.com/office/drawing/2014/main" id="{D5B33AF2-98A4-45EC-A36E-3CF9E3475EAF}"/>
              </a:ext>
            </a:extLst>
          </p:cNvPr>
          <p:cNvSpPr>
            <a:spLocks noGrp="1"/>
          </p:cNvSpPr>
          <p:nvPr>
            <p:ph type="body" idx="2"/>
          </p:nvPr>
        </p:nvSpPr>
        <p:spPr/>
        <p:txBody>
          <a:bodyPr/>
          <a:lstStyle/>
          <a:p>
            <a:r>
              <a:rPr lang="en-GB" dirty="0"/>
              <a:t>SENSACELL</a:t>
            </a:r>
            <a:endParaRPr lang="pt-PT" dirty="0"/>
          </a:p>
        </p:txBody>
      </p:sp>
      <p:sp>
        <p:nvSpPr>
          <p:cNvPr id="5" name="Marcador de Posição do Número do Diapositivo 4">
            <a:extLst>
              <a:ext uri="{FF2B5EF4-FFF2-40B4-BE49-F238E27FC236}">
                <a16:creationId xmlns:a16="http://schemas.microsoft.com/office/drawing/2014/main" id="{BAEC70D7-45A7-4ECE-BFEC-702CF25AA8D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PT" smtClean="0"/>
              <a:t>49</a:t>
            </a:fld>
            <a:endParaRPr lang="pt-PT"/>
          </a:p>
        </p:txBody>
      </p:sp>
      <p:pic>
        <p:nvPicPr>
          <p:cNvPr id="9" name="Imagem 8">
            <a:extLst>
              <a:ext uri="{FF2B5EF4-FFF2-40B4-BE49-F238E27FC236}">
                <a16:creationId xmlns:a16="http://schemas.microsoft.com/office/drawing/2014/main" id="{BD8A5309-E0A4-46A6-B562-4E477B304BB1}"/>
              </a:ext>
            </a:extLst>
          </p:cNvPr>
          <p:cNvPicPr>
            <a:picLocks noChangeAspect="1"/>
          </p:cNvPicPr>
          <p:nvPr/>
        </p:nvPicPr>
        <p:blipFill>
          <a:blip r:embed="rId2"/>
          <a:stretch>
            <a:fillRect/>
          </a:stretch>
        </p:blipFill>
        <p:spPr>
          <a:xfrm>
            <a:off x="1421265" y="2918513"/>
            <a:ext cx="3051110" cy="3051110"/>
          </a:xfrm>
          <a:prstGeom prst="ellipse">
            <a:avLst/>
          </a:prstGeom>
        </p:spPr>
      </p:pic>
      <p:pic>
        <p:nvPicPr>
          <p:cNvPr id="13" name="Imagem 12">
            <a:extLst>
              <a:ext uri="{FF2B5EF4-FFF2-40B4-BE49-F238E27FC236}">
                <a16:creationId xmlns:a16="http://schemas.microsoft.com/office/drawing/2014/main" id="{B00AE43C-B120-4F9A-98A2-E65B72951CC0}"/>
              </a:ext>
            </a:extLst>
          </p:cNvPr>
          <p:cNvPicPr>
            <a:picLocks noChangeAspect="1"/>
          </p:cNvPicPr>
          <p:nvPr/>
        </p:nvPicPr>
        <p:blipFill>
          <a:blip r:embed="rId3"/>
          <a:stretch>
            <a:fillRect/>
          </a:stretch>
        </p:blipFill>
        <p:spPr>
          <a:xfrm>
            <a:off x="4730482" y="2851604"/>
            <a:ext cx="3189075" cy="3184927"/>
          </a:xfrm>
          <a:prstGeom prst="ellipse">
            <a:avLst/>
          </a:prstGeom>
        </p:spPr>
      </p:pic>
    </p:spTree>
    <p:extLst>
      <p:ext uri="{BB962C8B-B14F-4D97-AF65-F5344CB8AC3E}">
        <p14:creationId xmlns:p14="http://schemas.microsoft.com/office/powerpoint/2010/main" val="72476620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9243" y="709790"/>
            <a:ext cx="6858000" cy="459900"/>
          </a:xfrm>
        </p:spPr>
        <p:txBody>
          <a:bodyPr/>
          <a:lstStyle/>
          <a:p>
            <a:r>
              <a:rPr lang="en-GB" sz="2400" dirty="0"/>
              <a:t>INTERACTIVE PLATFORM</a:t>
            </a:r>
            <a:endParaRPr lang="pt-PT" sz="40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843" y="1714500"/>
            <a:ext cx="9144000" cy="5143500"/>
          </a:xfrm>
          <a:prstGeom prst="rect">
            <a:avLst/>
          </a:prstGeom>
        </p:spPr>
      </p:pic>
      <p:sp>
        <p:nvSpPr>
          <p:cNvPr id="7" name="Oval 6"/>
          <p:cNvSpPr/>
          <p:nvPr/>
        </p:nvSpPr>
        <p:spPr>
          <a:xfrm>
            <a:off x="768443" y="1856653"/>
            <a:ext cx="280800" cy="281354"/>
          </a:xfrm>
          <a:prstGeom prst="ellipse">
            <a:avLst/>
          </a:prstGeom>
          <a:solidFill>
            <a:srgbClr val="2E3037"/>
          </a:solidFill>
          <a:ln w="9525">
            <a:solidFill>
              <a:srgbClr val="999F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PT" dirty="0"/>
          </a:p>
        </p:txBody>
      </p:sp>
    </p:spTree>
    <p:extLst>
      <p:ext uri="{BB962C8B-B14F-4D97-AF65-F5344CB8AC3E}">
        <p14:creationId xmlns:p14="http://schemas.microsoft.com/office/powerpoint/2010/main" val="3020449863"/>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8"/>
          <p:cNvSpPr/>
          <p:nvPr/>
        </p:nvSpPr>
        <p:spPr>
          <a:xfrm>
            <a:off x="-318125" y="2204575"/>
            <a:ext cx="2448900" cy="2448900"/>
          </a:xfrm>
          <a:prstGeom prst="ellipse">
            <a:avLst/>
          </a:prstGeom>
          <a:solidFill>
            <a:srgbClr val="39C0BA"/>
          </a:solidFill>
          <a:ln w="28575" cap="flat" cmpd="sng">
            <a:solidFill>
              <a:srgbClr val="2E30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txBox="1">
            <a:spLocks noGrp="1"/>
          </p:cNvSpPr>
          <p:nvPr>
            <p:ph type="ctrTitle" idx="4294967295"/>
          </p:nvPr>
        </p:nvSpPr>
        <p:spPr>
          <a:xfrm>
            <a:off x="2239861" y="2655750"/>
            <a:ext cx="6904139" cy="1546500"/>
          </a:xfrm>
          <a:prstGeom prst="rect">
            <a:avLst/>
          </a:prstGeom>
        </p:spPr>
        <p:txBody>
          <a:bodyPr spcFirstLastPara="1" wrap="square" lIns="91425" tIns="91425" rIns="91425" bIns="91425" anchor="ctr" anchorCtr="0">
            <a:noAutofit/>
          </a:bodyPr>
          <a:lstStyle/>
          <a:p>
            <a:pPr lvl="0"/>
            <a:r>
              <a:rPr lang="pt-PT" sz="6000" dirty="0"/>
              <a:t>DELIVERABLES – AS IS</a:t>
            </a:r>
          </a:p>
        </p:txBody>
      </p:sp>
      <p:grpSp>
        <p:nvGrpSpPr>
          <p:cNvPr id="118" name="Google Shape;118;p18"/>
          <p:cNvGrpSpPr/>
          <p:nvPr/>
        </p:nvGrpSpPr>
        <p:grpSpPr>
          <a:xfrm>
            <a:off x="347933" y="2870643"/>
            <a:ext cx="1116779" cy="1116779"/>
            <a:chOff x="2594050" y="1631825"/>
            <a:chExt cx="439625" cy="439625"/>
          </a:xfrm>
        </p:grpSpPr>
        <p:sp>
          <p:nvSpPr>
            <p:cNvPr id="119" name="Google Shape;119;p18"/>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8"/>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8"/>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8"/>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 name="Google Shape;123;p18"/>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50</a:t>
            </a:fld>
            <a:endParaRPr/>
          </a:p>
        </p:txBody>
      </p:sp>
    </p:spTree>
    <p:extLst>
      <p:ext uri="{BB962C8B-B14F-4D97-AF65-F5344CB8AC3E}">
        <p14:creationId xmlns:p14="http://schemas.microsoft.com/office/powerpoint/2010/main" val="1514124091"/>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10F392-CF1C-4315-A7C7-DE9AF6E5DBB7}"/>
              </a:ext>
            </a:extLst>
          </p:cNvPr>
          <p:cNvSpPr>
            <a:spLocks noGrp="1"/>
          </p:cNvSpPr>
          <p:nvPr>
            <p:ph type="title"/>
          </p:nvPr>
        </p:nvSpPr>
        <p:spPr/>
        <p:txBody>
          <a:bodyPr/>
          <a:lstStyle/>
          <a:p>
            <a:endParaRPr lang="pt-PT"/>
          </a:p>
        </p:txBody>
      </p:sp>
      <p:sp>
        <p:nvSpPr>
          <p:cNvPr id="3" name="Marcador de Posição do Texto 2">
            <a:extLst>
              <a:ext uri="{FF2B5EF4-FFF2-40B4-BE49-F238E27FC236}">
                <a16:creationId xmlns:a16="http://schemas.microsoft.com/office/drawing/2014/main" id="{0A987B0A-7058-4C72-BF2D-B0EFEC8594D9}"/>
              </a:ext>
            </a:extLst>
          </p:cNvPr>
          <p:cNvSpPr>
            <a:spLocks noGrp="1"/>
          </p:cNvSpPr>
          <p:nvPr>
            <p:ph type="body" idx="1"/>
          </p:nvPr>
        </p:nvSpPr>
        <p:spPr/>
        <p:txBody>
          <a:bodyPr/>
          <a:lstStyle/>
          <a:p>
            <a:r>
              <a:rPr lang="en-GB" dirty="0"/>
              <a:t>Unity Simulation</a:t>
            </a:r>
          </a:p>
          <a:p>
            <a:pPr marL="63500" indent="0">
              <a:buNone/>
            </a:pPr>
            <a:r>
              <a:rPr lang="en-US" sz="2400" dirty="0"/>
              <a:t>Adapted to VR, allowing us to demonstrate the future </a:t>
            </a:r>
            <a:r>
              <a:rPr lang="en-US" sz="2400" dirty="0" err="1"/>
              <a:t>behaviour</a:t>
            </a:r>
            <a:r>
              <a:rPr lang="en-US" sz="2400" dirty="0"/>
              <a:t> of our solution in action, in an interactive environment.</a:t>
            </a:r>
            <a:endParaRPr lang="pt-PT" sz="2400" dirty="0"/>
          </a:p>
        </p:txBody>
      </p:sp>
      <p:sp>
        <p:nvSpPr>
          <p:cNvPr id="4" name="Marcador de Posição do Texto 3">
            <a:extLst>
              <a:ext uri="{FF2B5EF4-FFF2-40B4-BE49-F238E27FC236}">
                <a16:creationId xmlns:a16="http://schemas.microsoft.com/office/drawing/2014/main" id="{FA079A7E-BECF-4A8A-BB11-3D935B13CD2D}"/>
              </a:ext>
            </a:extLst>
          </p:cNvPr>
          <p:cNvSpPr>
            <a:spLocks noGrp="1"/>
          </p:cNvSpPr>
          <p:nvPr>
            <p:ph type="body" idx="2"/>
          </p:nvPr>
        </p:nvSpPr>
        <p:spPr/>
        <p:txBody>
          <a:bodyPr/>
          <a:lstStyle/>
          <a:p>
            <a:r>
              <a:rPr lang="en-GB" dirty="0"/>
              <a:t>App </a:t>
            </a:r>
          </a:p>
          <a:p>
            <a:pPr marL="63500" indent="0">
              <a:buNone/>
            </a:pPr>
            <a:r>
              <a:rPr lang="en-GB" sz="2400" dirty="0"/>
              <a:t>for revisors to monitor the platform and shut down the inside validators, that can be merged to fit their current system.</a:t>
            </a:r>
            <a:endParaRPr lang="pt-PT" sz="2400" dirty="0"/>
          </a:p>
          <a:p>
            <a:pPr marL="63500" indent="0">
              <a:buNone/>
            </a:pPr>
            <a:endParaRPr lang="pt-PT" sz="2400" dirty="0"/>
          </a:p>
        </p:txBody>
      </p:sp>
      <p:sp>
        <p:nvSpPr>
          <p:cNvPr id="5" name="Marcador de Posição do Número do Diapositivo 4">
            <a:extLst>
              <a:ext uri="{FF2B5EF4-FFF2-40B4-BE49-F238E27FC236}">
                <a16:creationId xmlns:a16="http://schemas.microsoft.com/office/drawing/2014/main" id="{B3B8CAB8-F054-49E9-A10C-AD680D45B7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PT" smtClean="0"/>
              <a:t>51</a:t>
            </a:fld>
            <a:endParaRPr lang="pt-PT"/>
          </a:p>
        </p:txBody>
      </p:sp>
    </p:spTree>
    <p:extLst>
      <p:ext uri="{BB962C8B-B14F-4D97-AF65-F5344CB8AC3E}">
        <p14:creationId xmlns:p14="http://schemas.microsoft.com/office/powerpoint/2010/main" val="254162840"/>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5"/>
          <p:cNvSpPr txBox="1">
            <a:spLocks noGrp="1"/>
          </p:cNvSpPr>
          <p:nvPr>
            <p:ph type="ctrTitle" idx="4294967295"/>
          </p:nvPr>
        </p:nvSpPr>
        <p:spPr>
          <a:xfrm>
            <a:off x="1336100" y="1679850"/>
            <a:ext cx="7337700" cy="154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b="1" dirty="0">
                <a:solidFill>
                  <a:srgbClr val="2E3037"/>
                </a:solidFill>
              </a:rPr>
              <a:t>Thank </a:t>
            </a:r>
            <a:r>
              <a:rPr lang="en-GB" sz="2200" b="1" dirty="0">
                <a:solidFill>
                  <a:srgbClr val="2E3037"/>
                </a:solidFill>
              </a:rPr>
              <a:t>you</a:t>
            </a:r>
            <a:r>
              <a:rPr lang="en" sz="2200" b="1" dirty="0">
                <a:solidFill>
                  <a:srgbClr val="2E3037"/>
                </a:solidFill>
              </a:rPr>
              <a:t>!</a:t>
            </a:r>
            <a:endParaRPr sz="2200" b="1" dirty="0">
              <a:solidFill>
                <a:srgbClr val="2E3037"/>
              </a:solidFill>
            </a:endParaRPr>
          </a:p>
        </p:txBody>
      </p:sp>
      <p:sp>
        <p:nvSpPr>
          <p:cNvPr id="320" name="Google Shape;320;p35"/>
          <p:cNvSpPr txBox="1">
            <a:spLocks noGrp="1"/>
          </p:cNvSpPr>
          <p:nvPr>
            <p:ph type="subTitle" idx="4294967295"/>
          </p:nvPr>
        </p:nvSpPr>
        <p:spPr>
          <a:xfrm>
            <a:off x="1336100" y="3022650"/>
            <a:ext cx="7337700" cy="8127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3600" b="1">
                <a:solidFill>
                  <a:srgbClr val="F3F3F3"/>
                </a:solidFill>
              </a:rPr>
              <a:t>ANY QUESTIONS?</a:t>
            </a:r>
            <a:endParaRPr sz="3600" b="1">
              <a:solidFill>
                <a:srgbClr val="F3F3F3"/>
              </a:solidFill>
            </a:endParaRPr>
          </a:p>
        </p:txBody>
      </p:sp>
      <p:sp>
        <p:nvSpPr>
          <p:cNvPr id="321" name="Google Shape;321;p35"/>
          <p:cNvSpPr txBox="1">
            <a:spLocks noGrp="1"/>
          </p:cNvSpPr>
          <p:nvPr>
            <p:ph type="body" idx="4294967295"/>
          </p:nvPr>
        </p:nvSpPr>
        <p:spPr>
          <a:xfrm>
            <a:off x="1336100" y="3797025"/>
            <a:ext cx="7337700" cy="1134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200" dirty="0">
                <a:solidFill>
                  <a:srgbClr val="F3F3F3"/>
                </a:solidFill>
              </a:rPr>
              <a:t>You can find </a:t>
            </a:r>
            <a:r>
              <a:rPr lang="en" sz="2200" dirty="0"/>
              <a:t>us</a:t>
            </a:r>
            <a:r>
              <a:rPr lang="en" sz="2200" dirty="0">
                <a:solidFill>
                  <a:srgbClr val="F3F3F3"/>
                </a:solidFill>
              </a:rPr>
              <a:t> at:</a:t>
            </a:r>
            <a:endParaRPr sz="2200" dirty="0">
              <a:solidFill>
                <a:srgbClr val="F3F3F3"/>
              </a:solidFill>
            </a:endParaRPr>
          </a:p>
          <a:p>
            <a:pPr marL="0" lvl="0" indent="0">
              <a:buNone/>
            </a:pPr>
            <a:r>
              <a:rPr lang="en-GB" sz="2200" dirty="0">
                <a:solidFill>
                  <a:schemeClr val="bg1"/>
                </a:solidFill>
                <a:hlinkClick r:id="rId3">
                  <a:extLst>
                    <a:ext uri="{A12FA001-AC4F-418D-AE19-62706E023703}">
                      <ahyp:hlinkClr xmlns:ahyp="http://schemas.microsoft.com/office/drawing/2018/hyperlinkcolor" val="tx"/>
                    </a:ext>
                  </a:extLst>
                </a:hlinkClick>
              </a:rPr>
              <a:t>https://walkinglight.wixsite.com/ccu-group7</a:t>
            </a:r>
            <a:endParaRPr lang="en-GB" sz="2200" dirty="0">
              <a:solidFill>
                <a:schemeClr val="bg1"/>
              </a:solidFill>
            </a:endParaRPr>
          </a:p>
          <a:p>
            <a:pPr marL="0" lvl="0" indent="0">
              <a:buNone/>
            </a:pPr>
            <a:endParaRPr sz="2200" dirty="0">
              <a:solidFill>
                <a:srgbClr val="F3F3F3"/>
              </a:solidFill>
            </a:endParaRPr>
          </a:p>
        </p:txBody>
      </p:sp>
      <p:sp>
        <p:nvSpPr>
          <p:cNvPr id="322" name="Google Shape;322;p35"/>
          <p:cNvSpPr txBox="1">
            <a:spLocks noGrp="1"/>
          </p:cNvSpPr>
          <p:nvPr>
            <p:ph type="sldNum" idx="12"/>
          </p:nvPr>
        </p:nvSpPr>
        <p:spPr>
          <a:xfrm>
            <a:off x="8523157" y="6437775"/>
            <a:ext cx="548700" cy="420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52</a:t>
            </a:fld>
            <a:endParaRP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a:t>Colour Code</a:t>
            </a:r>
          </a:p>
        </p:txBody>
      </p:sp>
      <p:sp>
        <p:nvSpPr>
          <p:cNvPr id="3" name="Text Placeholder 2"/>
          <p:cNvSpPr>
            <a:spLocks noGrp="1"/>
          </p:cNvSpPr>
          <p:nvPr>
            <p:ph type="body" idx="1"/>
          </p:nvPr>
        </p:nvSpPr>
        <p:spPr>
          <a:xfrm>
            <a:off x="1165498" y="1600200"/>
            <a:ext cx="2025372" cy="1118616"/>
          </a:xfrm>
        </p:spPr>
        <p:txBody>
          <a:bodyPr/>
          <a:lstStyle/>
          <a:p>
            <a:r>
              <a:rPr lang="pt-PT" dirty="0"/>
              <a:t>Green</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
        <p:nvSpPr>
          <p:cNvPr id="5" name="Oval 4"/>
          <p:cNvSpPr/>
          <p:nvPr/>
        </p:nvSpPr>
        <p:spPr>
          <a:xfrm>
            <a:off x="738502" y="3465997"/>
            <a:ext cx="280800" cy="281354"/>
          </a:xfrm>
          <a:prstGeom prst="ellipse">
            <a:avLst/>
          </a:prstGeom>
          <a:solidFill>
            <a:srgbClr val="2E3037"/>
          </a:solidFill>
          <a:ln w="9525">
            <a:solidFill>
              <a:srgbClr val="999F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PT" dirty="0"/>
          </a:p>
        </p:txBody>
      </p:sp>
      <p:sp>
        <p:nvSpPr>
          <p:cNvPr id="6" name="Oval 5"/>
          <p:cNvSpPr/>
          <p:nvPr/>
        </p:nvSpPr>
        <p:spPr>
          <a:xfrm>
            <a:off x="756251" y="5331373"/>
            <a:ext cx="280800" cy="281354"/>
          </a:xfrm>
          <a:prstGeom prst="ellipse">
            <a:avLst/>
          </a:prstGeom>
          <a:solidFill>
            <a:srgbClr val="2E3037"/>
          </a:solidFill>
          <a:ln w="9525">
            <a:solidFill>
              <a:srgbClr val="999F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PT" dirty="0"/>
          </a:p>
        </p:txBody>
      </p:sp>
      <p:sp>
        <p:nvSpPr>
          <p:cNvPr id="7" name="Text Placeholder 2"/>
          <p:cNvSpPr txBox="1">
            <a:spLocks/>
          </p:cNvSpPr>
          <p:nvPr/>
        </p:nvSpPr>
        <p:spPr>
          <a:xfrm>
            <a:off x="1165475" y="3193141"/>
            <a:ext cx="2025395" cy="1118616"/>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F3F3F3"/>
              </a:buClr>
              <a:buSzPts val="3000"/>
              <a:buFont typeface="Quicksand"/>
              <a:buChar char="◦"/>
              <a:defRPr sz="3000" b="0" i="0" u="none" strike="noStrike" cap="none">
                <a:solidFill>
                  <a:srgbClr val="F3F3F3"/>
                </a:solidFill>
                <a:latin typeface="Quicksand"/>
                <a:ea typeface="Quicksand"/>
                <a:cs typeface="Quicksand"/>
                <a:sym typeface="Quicksand"/>
              </a:defRPr>
            </a:lvl1pPr>
            <a:lvl2pPr marL="914400" marR="0" lvl="1" indent="-381000" algn="l" rtl="0">
              <a:lnSpc>
                <a:spcPct val="100000"/>
              </a:lnSpc>
              <a:spcBef>
                <a:spcPts val="0"/>
              </a:spcBef>
              <a:spcAft>
                <a:spcPts val="0"/>
              </a:spcAft>
              <a:buClr>
                <a:srgbClr val="F3F3F3"/>
              </a:buClr>
              <a:buSzPts val="2400"/>
              <a:buFont typeface="Quicksand"/>
              <a:buChar char="▫"/>
              <a:defRPr sz="2400" b="0" i="0" u="none" strike="noStrike" cap="none">
                <a:solidFill>
                  <a:srgbClr val="F3F3F3"/>
                </a:solidFill>
                <a:latin typeface="Quicksand"/>
                <a:ea typeface="Quicksand"/>
                <a:cs typeface="Quicksand"/>
                <a:sym typeface="Quicksand"/>
              </a:defRPr>
            </a:lvl2pPr>
            <a:lvl3pPr marL="1371600" marR="0" lvl="2" indent="-381000" algn="l" rtl="0">
              <a:lnSpc>
                <a:spcPct val="100000"/>
              </a:lnSpc>
              <a:spcBef>
                <a:spcPts val="0"/>
              </a:spcBef>
              <a:spcAft>
                <a:spcPts val="0"/>
              </a:spcAft>
              <a:buClr>
                <a:srgbClr val="F3F3F3"/>
              </a:buClr>
              <a:buSzPts val="2400"/>
              <a:buFont typeface="Quicksand"/>
              <a:buChar char="■"/>
              <a:defRPr sz="2400" b="0" i="0" u="none" strike="noStrike" cap="none">
                <a:solidFill>
                  <a:srgbClr val="F3F3F3"/>
                </a:solidFill>
                <a:latin typeface="Quicksand"/>
                <a:ea typeface="Quicksand"/>
                <a:cs typeface="Quicksand"/>
                <a:sym typeface="Quicksand"/>
              </a:defRPr>
            </a:lvl3pPr>
            <a:lvl4pPr marL="1828800" marR="0" lvl="3"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4pPr>
            <a:lvl5pPr marL="2286000" marR="0" lvl="4"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5pPr>
            <a:lvl6pPr marL="2743200" marR="0" lvl="5"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6pPr>
            <a:lvl7pPr marL="3200400" marR="0" lvl="6"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7pPr>
            <a:lvl8pPr marL="3657600" marR="0" lvl="7"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8pPr>
            <a:lvl9pPr marL="4114800" marR="0" lvl="8"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9pPr>
          </a:lstStyle>
          <a:p>
            <a:r>
              <a:rPr lang="pt-PT" dirty="0"/>
              <a:t>Orange</a:t>
            </a:r>
          </a:p>
        </p:txBody>
      </p:sp>
      <p:sp>
        <p:nvSpPr>
          <p:cNvPr id="8" name="Text Placeholder 2"/>
          <p:cNvSpPr txBox="1">
            <a:spLocks/>
          </p:cNvSpPr>
          <p:nvPr/>
        </p:nvSpPr>
        <p:spPr>
          <a:xfrm>
            <a:off x="1256915" y="5053419"/>
            <a:ext cx="1803277" cy="1118616"/>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rgbClr val="F3F3F3"/>
              </a:buClr>
              <a:buSzPts val="3000"/>
              <a:buFont typeface="Quicksand"/>
              <a:buChar char="◦"/>
              <a:defRPr sz="3000" b="0" i="0" u="none" strike="noStrike" cap="none">
                <a:solidFill>
                  <a:srgbClr val="F3F3F3"/>
                </a:solidFill>
                <a:latin typeface="Quicksand"/>
                <a:ea typeface="Quicksand"/>
                <a:cs typeface="Quicksand"/>
                <a:sym typeface="Quicksand"/>
              </a:defRPr>
            </a:lvl1pPr>
            <a:lvl2pPr marL="914400" marR="0" lvl="1" indent="-381000" algn="l" rtl="0">
              <a:lnSpc>
                <a:spcPct val="100000"/>
              </a:lnSpc>
              <a:spcBef>
                <a:spcPts val="0"/>
              </a:spcBef>
              <a:spcAft>
                <a:spcPts val="0"/>
              </a:spcAft>
              <a:buClr>
                <a:srgbClr val="F3F3F3"/>
              </a:buClr>
              <a:buSzPts val="2400"/>
              <a:buFont typeface="Quicksand"/>
              <a:buChar char="▫"/>
              <a:defRPr sz="2400" b="0" i="0" u="none" strike="noStrike" cap="none">
                <a:solidFill>
                  <a:srgbClr val="F3F3F3"/>
                </a:solidFill>
                <a:latin typeface="Quicksand"/>
                <a:ea typeface="Quicksand"/>
                <a:cs typeface="Quicksand"/>
                <a:sym typeface="Quicksand"/>
              </a:defRPr>
            </a:lvl2pPr>
            <a:lvl3pPr marL="1371600" marR="0" lvl="2" indent="-381000" algn="l" rtl="0">
              <a:lnSpc>
                <a:spcPct val="100000"/>
              </a:lnSpc>
              <a:spcBef>
                <a:spcPts val="0"/>
              </a:spcBef>
              <a:spcAft>
                <a:spcPts val="0"/>
              </a:spcAft>
              <a:buClr>
                <a:srgbClr val="F3F3F3"/>
              </a:buClr>
              <a:buSzPts val="2400"/>
              <a:buFont typeface="Quicksand"/>
              <a:buChar char="■"/>
              <a:defRPr sz="2400" b="0" i="0" u="none" strike="noStrike" cap="none">
                <a:solidFill>
                  <a:srgbClr val="F3F3F3"/>
                </a:solidFill>
                <a:latin typeface="Quicksand"/>
                <a:ea typeface="Quicksand"/>
                <a:cs typeface="Quicksand"/>
                <a:sym typeface="Quicksand"/>
              </a:defRPr>
            </a:lvl3pPr>
            <a:lvl4pPr marL="1828800" marR="0" lvl="3"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4pPr>
            <a:lvl5pPr marL="2286000" marR="0" lvl="4"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5pPr>
            <a:lvl6pPr marL="2743200" marR="0" lvl="5"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6pPr>
            <a:lvl7pPr marL="3200400" marR="0" lvl="6"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7pPr>
            <a:lvl8pPr marL="3657600" marR="0" lvl="7"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8pPr>
            <a:lvl9pPr marL="4114800" marR="0" lvl="8" indent="-342900" algn="l" rtl="0">
              <a:lnSpc>
                <a:spcPct val="100000"/>
              </a:lnSpc>
              <a:spcBef>
                <a:spcPts val="0"/>
              </a:spcBef>
              <a:spcAft>
                <a:spcPts val="0"/>
              </a:spcAft>
              <a:buClr>
                <a:srgbClr val="F3F3F3"/>
              </a:buClr>
              <a:buSzPts val="1800"/>
              <a:buFont typeface="Quicksand"/>
              <a:buChar char="■"/>
              <a:defRPr sz="1800" b="0" i="0" u="none" strike="noStrike" cap="none">
                <a:solidFill>
                  <a:srgbClr val="F3F3F3"/>
                </a:solidFill>
                <a:latin typeface="Quicksand"/>
                <a:ea typeface="Quicksand"/>
                <a:cs typeface="Quicksand"/>
                <a:sym typeface="Quicksand"/>
              </a:defRPr>
            </a:lvl9pPr>
          </a:lstStyle>
          <a:p>
            <a:r>
              <a:rPr lang="pt-PT" dirty="0"/>
              <a:t>Red</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0871" y="1092322"/>
            <a:ext cx="1698121" cy="1698121"/>
          </a:xfrm>
          <a:prstGeom prst="rect">
            <a:avLst/>
          </a:prstGeom>
          <a:effectLst>
            <a:glow rad="139700">
              <a:schemeClr val="accent3">
                <a:satMod val="175000"/>
                <a:alpha val="40000"/>
              </a:schemeClr>
            </a:glow>
          </a:effectLst>
        </p:spPr>
      </p:pic>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0871" y="2812529"/>
            <a:ext cx="1698121" cy="1698121"/>
          </a:xfrm>
          <a:prstGeom prst="rect">
            <a:avLst/>
          </a:prstGeom>
          <a:effectLst>
            <a:glow rad="139700">
              <a:srgbClr val="FF9900">
                <a:alpha val="40000"/>
              </a:srgbClr>
            </a:glow>
          </a:effectLst>
        </p:spPr>
      </p:pic>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0870" y="4539886"/>
            <a:ext cx="1698121" cy="1698121"/>
          </a:xfrm>
          <a:prstGeom prst="rect">
            <a:avLst/>
          </a:prstGeom>
          <a:effectLst>
            <a:glow rad="139700">
              <a:schemeClr val="accent6">
                <a:satMod val="175000"/>
                <a:alpha val="40000"/>
              </a:schemeClr>
            </a:glow>
          </a:effectLst>
        </p:spPr>
      </p:pic>
      <p:sp>
        <p:nvSpPr>
          <p:cNvPr id="17" name="Right Brace 16"/>
          <p:cNvSpPr/>
          <p:nvPr/>
        </p:nvSpPr>
        <p:spPr>
          <a:xfrm>
            <a:off x="5132832" y="2812529"/>
            <a:ext cx="463296" cy="3425478"/>
          </a:xfrm>
          <a:prstGeom prst="rightBrace">
            <a:avLst/>
          </a:prstGeom>
          <a:ln>
            <a:solidFill>
              <a:srgbClr val="39C0BA"/>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pt-PT"/>
          </a:p>
        </p:txBody>
      </p:sp>
      <p:sp>
        <p:nvSpPr>
          <p:cNvPr id="19" name="Right Brace 18"/>
          <p:cNvSpPr/>
          <p:nvPr/>
        </p:nvSpPr>
        <p:spPr>
          <a:xfrm>
            <a:off x="5132832" y="1124549"/>
            <a:ext cx="463296" cy="1665894"/>
          </a:xfrm>
          <a:prstGeom prst="rightBrace">
            <a:avLst/>
          </a:prstGeom>
          <a:ln>
            <a:solidFill>
              <a:srgbClr val="39C0BA"/>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pt-PT"/>
          </a:p>
        </p:txBody>
      </p:sp>
      <p:sp>
        <p:nvSpPr>
          <p:cNvPr id="20" name="TextBox 19"/>
          <p:cNvSpPr txBox="1"/>
          <p:nvPr/>
        </p:nvSpPr>
        <p:spPr>
          <a:xfrm>
            <a:off x="5839968" y="1665771"/>
            <a:ext cx="3006307" cy="584775"/>
          </a:xfrm>
          <a:prstGeom prst="rect">
            <a:avLst/>
          </a:prstGeom>
          <a:noFill/>
        </p:spPr>
        <p:txBody>
          <a:bodyPr wrap="square" rtlCol="0">
            <a:spAutoFit/>
          </a:bodyPr>
          <a:lstStyle/>
          <a:p>
            <a:r>
              <a:rPr lang="pt-PT" sz="3200" dirty="0">
                <a:solidFill>
                  <a:srgbClr val="39C0BA"/>
                </a:solidFill>
              </a:rPr>
              <a:t>Valid Ticket</a:t>
            </a:r>
          </a:p>
        </p:txBody>
      </p:sp>
      <p:sp>
        <p:nvSpPr>
          <p:cNvPr id="21" name="TextBox 20"/>
          <p:cNvSpPr txBox="1"/>
          <p:nvPr/>
        </p:nvSpPr>
        <p:spPr>
          <a:xfrm>
            <a:off x="5839968" y="4311757"/>
            <a:ext cx="3006307" cy="584775"/>
          </a:xfrm>
          <a:prstGeom prst="rect">
            <a:avLst/>
          </a:prstGeom>
          <a:noFill/>
        </p:spPr>
        <p:txBody>
          <a:bodyPr wrap="square" rtlCol="0">
            <a:spAutoFit/>
          </a:bodyPr>
          <a:lstStyle/>
          <a:p>
            <a:r>
              <a:rPr lang="pt-PT" sz="3200" dirty="0">
                <a:solidFill>
                  <a:srgbClr val="39C0BA"/>
                </a:solidFill>
              </a:rPr>
              <a:t>Invalid Ticket</a:t>
            </a:r>
          </a:p>
        </p:txBody>
      </p:sp>
    </p:spTree>
    <p:extLst>
      <p:ext uri="{BB962C8B-B14F-4D97-AF65-F5344CB8AC3E}">
        <p14:creationId xmlns:p14="http://schemas.microsoft.com/office/powerpoint/2010/main" val="188518013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PLATFORM – ARRIVAL</a:t>
            </a:r>
            <a:endParaRPr lang="pt-PT"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
        <p:nvSpPr>
          <p:cNvPr id="5" name="Rectangle 4"/>
          <p:cNvSpPr/>
          <p:nvPr/>
        </p:nvSpPr>
        <p:spPr>
          <a:xfrm>
            <a:off x="902208" y="1694688"/>
            <a:ext cx="8241792" cy="474308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Oval 5"/>
          <p:cNvSpPr/>
          <p:nvPr/>
        </p:nvSpPr>
        <p:spPr>
          <a:xfrm>
            <a:off x="768443" y="1856653"/>
            <a:ext cx="280800" cy="281354"/>
          </a:xfrm>
          <a:prstGeom prst="ellipse">
            <a:avLst/>
          </a:prstGeom>
          <a:solidFill>
            <a:srgbClr val="2E3037"/>
          </a:solidFill>
          <a:ln w="9525">
            <a:solidFill>
              <a:srgbClr val="999F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PT" dirty="0"/>
          </a:p>
        </p:txBody>
      </p:sp>
      <p:sp>
        <p:nvSpPr>
          <p:cNvPr id="29" name="Right Arrow 28"/>
          <p:cNvSpPr/>
          <p:nvPr/>
        </p:nvSpPr>
        <p:spPr>
          <a:xfrm>
            <a:off x="2725615" y="2079130"/>
            <a:ext cx="5351474" cy="843745"/>
          </a:xfrm>
          <a:prstGeom prst="rightArrow">
            <a:avLst/>
          </a:prstGeom>
          <a:gradFill flip="none" rotWithShape="1">
            <a:gsLst>
              <a:gs pos="0">
                <a:srgbClr val="92D050"/>
              </a:gs>
              <a:gs pos="100000">
                <a:srgbClr val="FFC000"/>
              </a:gs>
            </a:gsLst>
            <a:lin ang="10800000" scaled="1"/>
            <a:tileRect/>
          </a:gra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PT"/>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9113475">
            <a:off x="1766678" y="1930666"/>
            <a:ext cx="1336225" cy="1336225"/>
          </a:xfrm>
          <a:prstGeom prst="rect">
            <a:avLst/>
          </a:prstGeom>
          <a:effectLst>
            <a:glow rad="228600">
              <a:schemeClr val="accent2">
                <a:satMod val="175000"/>
                <a:alpha val="40000"/>
              </a:schemeClr>
            </a:glow>
          </a:effectLst>
        </p:spPr>
      </p:pic>
      <p:sp>
        <p:nvSpPr>
          <p:cNvPr id="8" name="Rectangle 7"/>
          <p:cNvSpPr/>
          <p:nvPr/>
        </p:nvSpPr>
        <p:spPr>
          <a:xfrm>
            <a:off x="908843" y="5398477"/>
            <a:ext cx="8235157" cy="1039298"/>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Rectangle 8"/>
          <p:cNvSpPr/>
          <p:nvPr/>
        </p:nvSpPr>
        <p:spPr>
          <a:xfrm rot="16200000">
            <a:off x="3451609" y="5844866"/>
            <a:ext cx="916206" cy="269606"/>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0" name="Rectangle 9"/>
          <p:cNvSpPr/>
          <p:nvPr/>
        </p:nvSpPr>
        <p:spPr>
          <a:xfrm rot="16200000">
            <a:off x="7401017" y="5844867"/>
            <a:ext cx="916206" cy="269606"/>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 name="Rectangle 10"/>
          <p:cNvSpPr/>
          <p:nvPr/>
        </p:nvSpPr>
        <p:spPr>
          <a:xfrm rot="16200000">
            <a:off x="7888588" y="5844868"/>
            <a:ext cx="916206" cy="269606"/>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Rectangle 11"/>
          <p:cNvSpPr/>
          <p:nvPr/>
        </p:nvSpPr>
        <p:spPr>
          <a:xfrm rot="16200000">
            <a:off x="8380220" y="5844868"/>
            <a:ext cx="916206" cy="269606"/>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p:cNvSpPr/>
          <p:nvPr/>
        </p:nvSpPr>
        <p:spPr>
          <a:xfrm rot="16200000">
            <a:off x="5433676" y="5844866"/>
            <a:ext cx="916206" cy="269606"/>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ctangle 13"/>
          <p:cNvSpPr/>
          <p:nvPr/>
        </p:nvSpPr>
        <p:spPr>
          <a:xfrm rot="16200000">
            <a:off x="5931318" y="5844866"/>
            <a:ext cx="916206" cy="269606"/>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Rectangle 14"/>
          <p:cNvSpPr/>
          <p:nvPr/>
        </p:nvSpPr>
        <p:spPr>
          <a:xfrm rot="16200000">
            <a:off x="6428146" y="5844866"/>
            <a:ext cx="916206" cy="269606"/>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p:cNvSpPr/>
          <p:nvPr/>
        </p:nvSpPr>
        <p:spPr>
          <a:xfrm rot="16200000">
            <a:off x="6917748" y="5844867"/>
            <a:ext cx="916206" cy="269606"/>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p:cNvSpPr/>
          <p:nvPr/>
        </p:nvSpPr>
        <p:spPr>
          <a:xfrm rot="16200000">
            <a:off x="3947268" y="5844866"/>
            <a:ext cx="916206" cy="269606"/>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Rectangle 17"/>
          <p:cNvSpPr/>
          <p:nvPr/>
        </p:nvSpPr>
        <p:spPr>
          <a:xfrm rot="16200000">
            <a:off x="4442953" y="5844866"/>
            <a:ext cx="916206" cy="269606"/>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Rectangle 18"/>
          <p:cNvSpPr/>
          <p:nvPr/>
        </p:nvSpPr>
        <p:spPr>
          <a:xfrm rot="16200000">
            <a:off x="4936848" y="5844866"/>
            <a:ext cx="916206" cy="269606"/>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p:cNvSpPr/>
          <p:nvPr/>
        </p:nvSpPr>
        <p:spPr>
          <a:xfrm rot="16200000">
            <a:off x="1491174" y="5851629"/>
            <a:ext cx="916206" cy="269606"/>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p:cNvSpPr/>
          <p:nvPr/>
        </p:nvSpPr>
        <p:spPr>
          <a:xfrm rot="16200000">
            <a:off x="1977508" y="5851629"/>
            <a:ext cx="916206" cy="269606"/>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p:cNvSpPr/>
          <p:nvPr/>
        </p:nvSpPr>
        <p:spPr>
          <a:xfrm rot="16200000">
            <a:off x="2470127" y="5848699"/>
            <a:ext cx="916206" cy="269606"/>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p:cNvSpPr/>
          <p:nvPr/>
        </p:nvSpPr>
        <p:spPr>
          <a:xfrm rot="16200000">
            <a:off x="2959076" y="5844866"/>
            <a:ext cx="916206" cy="269606"/>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4" name="Rectangle 23"/>
          <p:cNvSpPr/>
          <p:nvPr/>
        </p:nvSpPr>
        <p:spPr>
          <a:xfrm rot="16200000">
            <a:off x="991926" y="5851629"/>
            <a:ext cx="916206" cy="269606"/>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5" name="Rectangle 24"/>
          <p:cNvSpPr/>
          <p:nvPr/>
        </p:nvSpPr>
        <p:spPr>
          <a:xfrm rot="16200000">
            <a:off x="547022" y="5876750"/>
            <a:ext cx="916206" cy="205835"/>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Rectangle 25"/>
          <p:cNvSpPr/>
          <p:nvPr/>
        </p:nvSpPr>
        <p:spPr>
          <a:xfrm>
            <a:off x="908843" y="5855677"/>
            <a:ext cx="8235157" cy="219808"/>
          </a:xfrm>
          <a:prstGeom prst="rect">
            <a:avLst/>
          </a:prstGeom>
          <a:gradFill flip="none" rotWithShape="1">
            <a:gsLst>
              <a:gs pos="0">
                <a:schemeClr val="tx2">
                  <a:lumMod val="50000"/>
                  <a:shade val="30000"/>
                  <a:satMod val="115000"/>
                </a:schemeClr>
              </a:gs>
              <a:gs pos="50000">
                <a:schemeClr val="tx2">
                  <a:lumMod val="50000"/>
                  <a:shade val="67500"/>
                  <a:satMod val="115000"/>
                </a:schemeClr>
              </a:gs>
              <a:gs pos="100000">
                <a:schemeClr val="tx2">
                  <a:lumMod val="50000"/>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Rectangle 27"/>
          <p:cNvSpPr/>
          <p:nvPr/>
        </p:nvSpPr>
        <p:spPr>
          <a:xfrm>
            <a:off x="8081801" y="1751181"/>
            <a:ext cx="797309" cy="110802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PT"/>
          </a:p>
        </p:txBody>
      </p:sp>
      <p:sp>
        <p:nvSpPr>
          <p:cNvPr id="27" name="Oval 26"/>
          <p:cNvSpPr/>
          <p:nvPr/>
        </p:nvSpPr>
        <p:spPr>
          <a:xfrm>
            <a:off x="8199655" y="1964509"/>
            <a:ext cx="561600" cy="561232"/>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2" name="Oval 31"/>
          <p:cNvSpPr/>
          <p:nvPr/>
        </p:nvSpPr>
        <p:spPr>
          <a:xfrm>
            <a:off x="7831342" y="2915700"/>
            <a:ext cx="1307946" cy="1306800"/>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6791233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PLATFORM – GOING TO VALIDATE</a:t>
            </a:r>
            <a:endParaRPr lang="pt-PT"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
        <p:nvSpPr>
          <p:cNvPr id="5" name="Rectangle 4"/>
          <p:cNvSpPr/>
          <p:nvPr/>
        </p:nvSpPr>
        <p:spPr>
          <a:xfrm>
            <a:off x="902208" y="1694688"/>
            <a:ext cx="8241792" cy="474308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Right Arrow 30"/>
          <p:cNvSpPr/>
          <p:nvPr/>
        </p:nvSpPr>
        <p:spPr>
          <a:xfrm rot="20558635">
            <a:off x="4922081" y="2606231"/>
            <a:ext cx="3208739" cy="843745"/>
          </a:xfrm>
          <a:prstGeom prst="rightArrow">
            <a:avLst/>
          </a:prstGeom>
          <a:gradFill flip="none" rotWithShape="1">
            <a:gsLst>
              <a:gs pos="0">
                <a:srgbClr val="92D050"/>
              </a:gs>
              <a:gs pos="100000">
                <a:srgbClr val="FFC000"/>
              </a:gs>
            </a:gsLst>
            <a:lin ang="10800000" scaled="1"/>
            <a:tileRect/>
          </a:gra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PT"/>
          </a:p>
        </p:txBody>
      </p:sp>
      <p:sp>
        <p:nvSpPr>
          <p:cNvPr id="6" name="Oval 5"/>
          <p:cNvSpPr/>
          <p:nvPr/>
        </p:nvSpPr>
        <p:spPr>
          <a:xfrm>
            <a:off x="768443" y="1856653"/>
            <a:ext cx="280800" cy="281354"/>
          </a:xfrm>
          <a:prstGeom prst="ellipse">
            <a:avLst/>
          </a:prstGeom>
          <a:solidFill>
            <a:srgbClr val="2E3037"/>
          </a:solidFill>
          <a:ln w="9525">
            <a:solidFill>
              <a:srgbClr val="999F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PT" dirty="0"/>
          </a:p>
        </p:txBody>
      </p:sp>
      <p:sp>
        <p:nvSpPr>
          <p:cNvPr id="8" name="Rectangle 7"/>
          <p:cNvSpPr/>
          <p:nvPr/>
        </p:nvSpPr>
        <p:spPr>
          <a:xfrm>
            <a:off x="908843" y="5398477"/>
            <a:ext cx="8235157" cy="1039298"/>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Rectangle 8"/>
          <p:cNvSpPr/>
          <p:nvPr/>
        </p:nvSpPr>
        <p:spPr>
          <a:xfrm rot="16200000">
            <a:off x="3451609"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0" name="Rectangle 9"/>
          <p:cNvSpPr/>
          <p:nvPr/>
        </p:nvSpPr>
        <p:spPr>
          <a:xfrm rot="16200000">
            <a:off x="7401017" y="5844867"/>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 name="Rectangle 10"/>
          <p:cNvSpPr/>
          <p:nvPr/>
        </p:nvSpPr>
        <p:spPr>
          <a:xfrm rot="16200000">
            <a:off x="7888588" y="5844868"/>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Rectangle 11"/>
          <p:cNvSpPr/>
          <p:nvPr/>
        </p:nvSpPr>
        <p:spPr>
          <a:xfrm rot="16200000">
            <a:off x="8380220" y="5844868"/>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p:cNvSpPr/>
          <p:nvPr/>
        </p:nvSpPr>
        <p:spPr>
          <a:xfrm rot="16200000">
            <a:off x="5433676"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ctangle 13"/>
          <p:cNvSpPr/>
          <p:nvPr/>
        </p:nvSpPr>
        <p:spPr>
          <a:xfrm rot="16200000">
            <a:off x="5931318"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Rectangle 14"/>
          <p:cNvSpPr/>
          <p:nvPr/>
        </p:nvSpPr>
        <p:spPr>
          <a:xfrm rot="16200000">
            <a:off x="6428146"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p:cNvSpPr/>
          <p:nvPr/>
        </p:nvSpPr>
        <p:spPr>
          <a:xfrm rot="16200000">
            <a:off x="6917748" y="5844867"/>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p:cNvSpPr/>
          <p:nvPr/>
        </p:nvSpPr>
        <p:spPr>
          <a:xfrm rot="16200000">
            <a:off x="3947268"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Rectangle 17"/>
          <p:cNvSpPr/>
          <p:nvPr/>
        </p:nvSpPr>
        <p:spPr>
          <a:xfrm rot="16200000">
            <a:off x="4442953"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Rectangle 18"/>
          <p:cNvSpPr/>
          <p:nvPr/>
        </p:nvSpPr>
        <p:spPr>
          <a:xfrm rot="16200000">
            <a:off x="4936848"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p:cNvSpPr/>
          <p:nvPr/>
        </p:nvSpPr>
        <p:spPr>
          <a:xfrm rot="16200000">
            <a:off x="1491174" y="5851629"/>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p:cNvSpPr/>
          <p:nvPr/>
        </p:nvSpPr>
        <p:spPr>
          <a:xfrm rot="16200000">
            <a:off x="1977508" y="5851629"/>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p:cNvSpPr/>
          <p:nvPr/>
        </p:nvSpPr>
        <p:spPr>
          <a:xfrm rot="16200000">
            <a:off x="2470127" y="5848699"/>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p:cNvSpPr/>
          <p:nvPr/>
        </p:nvSpPr>
        <p:spPr>
          <a:xfrm rot="16200000">
            <a:off x="2959076" y="5844866"/>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4" name="Rectangle 23"/>
          <p:cNvSpPr/>
          <p:nvPr/>
        </p:nvSpPr>
        <p:spPr>
          <a:xfrm rot="16200000">
            <a:off x="991926" y="5851629"/>
            <a:ext cx="916206" cy="269606"/>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5" name="Rectangle 24"/>
          <p:cNvSpPr/>
          <p:nvPr/>
        </p:nvSpPr>
        <p:spPr>
          <a:xfrm rot="16200000">
            <a:off x="547022" y="5876750"/>
            <a:ext cx="916206" cy="205835"/>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Rectangle 25"/>
          <p:cNvSpPr/>
          <p:nvPr/>
        </p:nvSpPr>
        <p:spPr>
          <a:xfrm>
            <a:off x="908843" y="5855677"/>
            <a:ext cx="8235157" cy="219808"/>
          </a:xfrm>
          <a:prstGeom prst="rect">
            <a:avLst/>
          </a:prstGeom>
          <a:gradFill flip="none" rotWithShape="1">
            <a:gsLst>
              <a:gs pos="0">
                <a:schemeClr val="tx2">
                  <a:lumMod val="50000"/>
                  <a:shade val="30000"/>
                  <a:satMod val="115000"/>
                </a:schemeClr>
              </a:gs>
              <a:gs pos="50000">
                <a:schemeClr val="tx2">
                  <a:lumMod val="50000"/>
                  <a:shade val="67500"/>
                  <a:satMod val="115000"/>
                </a:schemeClr>
              </a:gs>
              <a:gs pos="100000">
                <a:schemeClr val="tx2">
                  <a:lumMod val="50000"/>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Rectangle 27"/>
          <p:cNvSpPr/>
          <p:nvPr/>
        </p:nvSpPr>
        <p:spPr>
          <a:xfrm>
            <a:off x="8081801" y="1751181"/>
            <a:ext cx="797309" cy="110802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PT"/>
          </a:p>
        </p:txBody>
      </p:sp>
      <p:sp>
        <p:nvSpPr>
          <p:cNvPr id="27" name="Oval 26"/>
          <p:cNvSpPr/>
          <p:nvPr/>
        </p:nvSpPr>
        <p:spPr>
          <a:xfrm>
            <a:off x="8199655" y="1964509"/>
            <a:ext cx="561600" cy="561232"/>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4413322">
            <a:off x="4098141" y="2932367"/>
            <a:ext cx="1336225" cy="1336225"/>
          </a:xfrm>
          <a:prstGeom prst="rect">
            <a:avLst/>
          </a:prstGeom>
          <a:effectLst>
            <a:glow rad="228600">
              <a:schemeClr val="accent2">
                <a:satMod val="175000"/>
                <a:alpha val="40000"/>
              </a:schemeClr>
            </a:glow>
          </a:effectLst>
        </p:spPr>
      </p:pic>
      <p:sp>
        <p:nvSpPr>
          <p:cNvPr id="32" name="Oval 31"/>
          <p:cNvSpPr/>
          <p:nvPr/>
        </p:nvSpPr>
        <p:spPr>
          <a:xfrm>
            <a:off x="7831342" y="2915700"/>
            <a:ext cx="1307946" cy="1306800"/>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866243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PLATFORM - VALIDATING </a:t>
            </a:r>
            <a:endParaRPr lang="pt-PT"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
        <p:nvSpPr>
          <p:cNvPr id="5" name="Rectangle 4"/>
          <p:cNvSpPr/>
          <p:nvPr/>
        </p:nvSpPr>
        <p:spPr>
          <a:xfrm>
            <a:off x="902208" y="1694688"/>
            <a:ext cx="8241792" cy="474308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Oval 5"/>
          <p:cNvSpPr/>
          <p:nvPr/>
        </p:nvSpPr>
        <p:spPr>
          <a:xfrm>
            <a:off x="768443" y="1856653"/>
            <a:ext cx="280800" cy="281354"/>
          </a:xfrm>
          <a:prstGeom prst="ellipse">
            <a:avLst/>
          </a:prstGeom>
          <a:solidFill>
            <a:srgbClr val="2E3037"/>
          </a:solidFill>
          <a:ln w="9525">
            <a:solidFill>
              <a:srgbClr val="999FA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PT" dirty="0"/>
          </a:p>
        </p:txBody>
      </p:sp>
      <p:sp>
        <p:nvSpPr>
          <p:cNvPr id="8" name="Rectangle 7"/>
          <p:cNvSpPr/>
          <p:nvPr/>
        </p:nvSpPr>
        <p:spPr>
          <a:xfrm>
            <a:off x="908843" y="5398477"/>
            <a:ext cx="8235157" cy="1039298"/>
          </a:xfrm>
          <a:prstGeom prst="rect">
            <a:avLst/>
          </a:pr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Rectangle 8"/>
          <p:cNvSpPr/>
          <p:nvPr/>
        </p:nvSpPr>
        <p:spPr>
          <a:xfrm rot="16200000">
            <a:off x="3451609" y="5844866"/>
            <a:ext cx="916206" cy="269606"/>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0" name="Rectangle 9"/>
          <p:cNvSpPr/>
          <p:nvPr/>
        </p:nvSpPr>
        <p:spPr>
          <a:xfrm rot="16200000">
            <a:off x="7401017" y="5844867"/>
            <a:ext cx="916206" cy="269606"/>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 name="Rectangle 10"/>
          <p:cNvSpPr/>
          <p:nvPr/>
        </p:nvSpPr>
        <p:spPr>
          <a:xfrm rot="16200000">
            <a:off x="7888588" y="5844868"/>
            <a:ext cx="916206" cy="269606"/>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Rectangle 11"/>
          <p:cNvSpPr/>
          <p:nvPr/>
        </p:nvSpPr>
        <p:spPr>
          <a:xfrm rot="16200000">
            <a:off x="8380220" y="5844868"/>
            <a:ext cx="916206" cy="269606"/>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p:cNvSpPr/>
          <p:nvPr/>
        </p:nvSpPr>
        <p:spPr>
          <a:xfrm rot="16200000">
            <a:off x="5433676" y="5844866"/>
            <a:ext cx="916206" cy="269606"/>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ctangle 13"/>
          <p:cNvSpPr/>
          <p:nvPr/>
        </p:nvSpPr>
        <p:spPr>
          <a:xfrm rot="16200000">
            <a:off x="5931318" y="5844866"/>
            <a:ext cx="916206" cy="269606"/>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Rectangle 14"/>
          <p:cNvSpPr/>
          <p:nvPr/>
        </p:nvSpPr>
        <p:spPr>
          <a:xfrm rot="16200000">
            <a:off x="6428146" y="5844866"/>
            <a:ext cx="916206" cy="269606"/>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p:cNvSpPr/>
          <p:nvPr/>
        </p:nvSpPr>
        <p:spPr>
          <a:xfrm rot="16200000">
            <a:off x="6917748" y="5844867"/>
            <a:ext cx="916206" cy="269606"/>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p:cNvSpPr/>
          <p:nvPr/>
        </p:nvSpPr>
        <p:spPr>
          <a:xfrm rot="16200000">
            <a:off x="3947268" y="5844866"/>
            <a:ext cx="916206" cy="269606"/>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Rectangle 17"/>
          <p:cNvSpPr/>
          <p:nvPr/>
        </p:nvSpPr>
        <p:spPr>
          <a:xfrm rot="16200000">
            <a:off x="4442953" y="5844866"/>
            <a:ext cx="916206" cy="269606"/>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Rectangle 18"/>
          <p:cNvSpPr/>
          <p:nvPr/>
        </p:nvSpPr>
        <p:spPr>
          <a:xfrm rot="16200000">
            <a:off x="4936848" y="5844866"/>
            <a:ext cx="916206" cy="269606"/>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p:cNvSpPr/>
          <p:nvPr/>
        </p:nvSpPr>
        <p:spPr>
          <a:xfrm rot="16200000">
            <a:off x="1491174" y="5851629"/>
            <a:ext cx="916206" cy="269606"/>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p:cNvSpPr/>
          <p:nvPr/>
        </p:nvSpPr>
        <p:spPr>
          <a:xfrm rot="16200000">
            <a:off x="1977508" y="5851629"/>
            <a:ext cx="916206" cy="269606"/>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p:cNvSpPr/>
          <p:nvPr/>
        </p:nvSpPr>
        <p:spPr>
          <a:xfrm rot="16200000">
            <a:off x="2470127" y="5848699"/>
            <a:ext cx="916206" cy="269606"/>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p:cNvSpPr/>
          <p:nvPr/>
        </p:nvSpPr>
        <p:spPr>
          <a:xfrm rot="16200000">
            <a:off x="2959076" y="5844866"/>
            <a:ext cx="916206" cy="269606"/>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4" name="Rectangle 23"/>
          <p:cNvSpPr/>
          <p:nvPr/>
        </p:nvSpPr>
        <p:spPr>
          <a:xfrm rot="16200000">
            <a:off x="991926" y="5851629"/>
            <a:ext cx="916206" cy="269606"/>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5" name="Rectangle 24"/>
          <p:cNvSpPr/>
          <p:nvPr/>
        </p:nvSpPr>
        <p:spPr>
          <a:xfrm rot="16200000">
            <a:off x="547022" y="5876750"/>
            <a:ext cx="916206" cy="205835"/>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Rectangle 25"/>
          <p:cNvSpPr/>
          <p:nvPr/>
        </p:nvSpPr>
        <p:spPr>
          <a:xfrm>
            <a:off x="908843" y="5855677"/>
            <a:ext cx="8235157" cy="219808"/>
          </a:xfrm>
          <a:prstGeom prst="rect">
            <a:avLst/>
          </a:prstGeom>
          <a:gradFill flip="none" rotWithShape="1">
            <a:gsLst>
              <a:gs pos="0">
                <a:schemeClr val="tx2">
                  <a:lumMod val="50000"/>
                  <a:shade val="30000"/>
                  <a:satMod val="115000"/>
                </a:schemeClr>
              </a:gs>
              <a:gs pos="50000">
                <a:schemeClr val="tx2">
                  <a:lumMod val="50000"/>
                  <a:shade val="67500"/>
                  <a:satMod val="115000"/>
                </a:schemeClr>
              </a:gs>
              <a:gs pos="100000">
                <a:schemeClr val="tx2">
                  <a:lumMod val="50000"/>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Rectangle 27"/>
          <p:cNvSpPr/>
          <p:nvPr/>
        </p:nvSpPr>
        <p:spPr>
          <a:xfrm>
            <a:off x="8081801" y="1751181"/>
            <a:ext cx="797309" cy="110802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PT"/>
          </a:p>
        </p:txBody>
      </p:sp>
      <p:sp>
        <p:nvSpPr>
          <p:cNvPr id="27" name="Oval 26"/>
          <p:cNvSpPr/>
          <p:nvPr/>
        </p:nvSpPr>
        <p:spPr>
          <a:xfrm>
            <a:off x="8199655" y="1964509"/>
            <a:ext cx="561600" cy="561232"/>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2" name="Oval 31"/>
          <p:cNvSpPr/>
          <p:nvPr/>
        </p:nvSpPr>
        <p:spPr>
          <a:xfrm>
            <a:off x="7831342" y="2915700"/>
            <a:ext cx="1307946" cy="1306800"/>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33" name="Picture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629796">
            <a:off x="7786026" y="2972479"/>
            <a:ext cx="1336225" cy="1336225"/>
          </a:xfrm>
          <a:prstGeom prst="rect">
            <a:avLst/>
          </a:prstGeom>
          <a:effectLst>
            <a:glow rad="228600">
              <a:schemeClr val="accent2">
                <a:satMod val="175000"/>
                <a:alpha val="40000"/>
              </a:schemeClr>
            </a:glow>
          </a:effectLst>
        </p:spPr>
      </p:pic>
      <p:sp>
        <p:nvSpPr>
          <p:cNvPr id="34" name="Rectangle 33"/>
          <p:cNvSpPr/>
          <p:nvPr/>
        </p:nvSpPr>
        <p:spPr>
          <a:xfrm>
            <a:off x="8338651" y="2146840"/>
            <a:ext cx="283608" cy="2088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6" name="Google Shape;575;p38"/>
          <p:cNvSpPr/>
          <p:nvPr/>
        </p:nvSpPr>
        <p:spPr>
          <a:xfrm>
            <a:off x="8310033" y="2074692"/>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23531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anim calcmode="lin" valueType="num">
                                      <p:cBhvr>
                                        <p:cTn id="8" dur="500" fill="hold"/>
                                        <p:tgtEl>
                                          <p:spTgt spid="34"/>
                                        </p:tgtEl>
                                        <p:attrNameLst>
                                          <p:attrName>ppt_w</p:attrName>
                                        </p:attrNameLst>
                                      </p:cBhvr>
                                      <p:tavLst>
                                        <p:tav tm="0" fmla="#ppt_w*sin(2.5*pi*$)">
                                          <p:val>
                                            <p:fltVal val="0"/>
                                          </p:val>
                                        </p:tav>
                                        <p:tav tm="100000">
                                          <p:val>
                                            <p:fltVal val="1"/>
                                          </p:val>
                                        </p:tav>
                                      </p:tavLst>
                                    </p:anim>
                                    <p:anim calcmode="lin" valueType="num">
                                      <p:cBhvr>
                                        <p:cTn id="9" dur="5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grpId="0" nodeType="clickEffect">
                                  <p:stCondLst>
                                    <p:cond delay="0"/>
                                  </p:stCondLst>
                                  <p:childTnLst>
                                    <p:set>
                                      <p:cBhvr>
                                        <p:cTn id="13" dur="1" fill="hold">
                                          <p:stCondLst>
                                            <p:cond delay="0"/>
                                          </p:stCondLst>
                                        </p:cTn>
                                        <p:tgtEl>
                                          <p:spTgt spid="36"/>
                                        </p:tgtEl>
                                        <p:attrNameLst>
                                          <p:attrName>style.visibility</p:attrName>
                                        </p:attrNameLst>
                                      </p:cBhvr>
                                      <p:to>
                                        <p:strVal val="visible"/>
                                      </p:to>
                                    </p:set>
                                    <p:anim calcmode="lin" valueType="num">
                                      <p:cBhvr>
                                        <p:cTn id="14" dur="500" fill="hold"/>
                                        <p:tgtEl>
                                          <p:spTgt spid="36"/>
                                        </p:tgtEl>
                                        <p:attrNameLst>
                                          <p:attrName>ppt_w</p:attrName>
                                        </p:attrNameLst>
                                      </p:cBhvr>
                                      <p:tavLst>
                                        <p:tav tm="0">
                                          <p:val>
                                            <p:fltVal val="0"/>
                                          </p:val>
                                        </p:tav>
                                        <p:tav tm="100000">
                                          <p:val>
                                            <p:strVal val="#ppt_w"/>
                                          </p:val>
                                        </p:tav>
                                      </p:tavLst>
                                    </p:anim>
                                    <p:anim calcmode="lin" valueType="num">
                                      <p:cBhvr>
                                        <p:cTn id="15" dur="500" fill="hold"/>
                                        <p:tgtEl>
                                          <p:spTgt spid="36"/>
                                        </p:tgtEl>
                                        <p:attrNameLst>
                                          <p:attrName>ppt_h</p:attrName>
                                        </p:attrNameLst>
                                      </p:cBhvr>
                                      <p:tavLst>
                                        <p:tav tm="0">
                                          <p:val>
                                            <p:fltVal val="0"/>
                                          </p:val>
                                        </p:tav>
                                        <p:tav tm="100000">
                                          <p:val>
                                            <p:strVal val="#ppt_h"/>
                                          </p:val>
                                        </p:tav>
                                      </p:tavLst>
                                    </p:anim>
                                    <p:anim calcmode="lin" valueType="num">
                                      <p:cBhvr>
                                        <p:cTn id="16" dur="500" fill="hold"/>
                                        <p:tgtEl>
                                          <p:spTgt spid="36"/>
                                        </p:tgtEl>
                                        <p:attrNameLst>
                                          <p:attrName>style.rotation</p:attrName>
                                        </p:attrNameLst>
                                      </p:cBhvr>
                                      <p:tavLst>
                                        <p:tav tm="0">
                                          <p:val>
                                            <p:fltVal val="90"/>
                                          </p:val>
                                        </p:tav>
                                        <p:tav tm="100000">
                                          <p:val>
                                            <p:fltVal val="0"/>
                                          </p:val>
                                        </p:tav>
                                      </p:tavLst>
                                    </p:anim>
                                    <p:animEffect transition="in" filter="fade">
                                      <p:cBhvr>
                                        <p:cTn id="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6" grpId="0" animBg="1"/>
    </p:bldLst>
  </p:timing>
</p:sld>
</file>

<file path=ppt/theme/theme1.xml><?xml version="1.0" encoding="utf-8"?>
<a:theme xmlns:a="http://schemas.openxmlformats.org/drawingml/2006/main" name="Eleano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435</Words>
  <Application>Microsoft Office PowerPoint</Application>
  <PresentationFormat>Apresentação no Ecrã (4:3)</PresentationFormat>
  <Paragraphs>147</Paragraphs>
  <Slides>52</Slides>
  <Notes>20</Notes>
  <HiddenSlides>0</HiddenSlides>
  <MMClips>0</MMClips>
  <ScaleCrop>false</ScaleCrop>
  <HeadingPairs>
    <vt:vector size="6" baseType="variant">
      <vt:variant>
        <vt:lpstr>Tipos de letra usados</vt:lpstr>
      </vt:variant>
      <vt:variant>
        <vt:i4>2</vt:i4>
      </vt:variant>
      <vt:variant>
        <vt:lpstr>Tema</vt:lpstr>
      </vt:variant>
      <vt:variant>
        <vt:i4>1</vt:i4>
      </vt:variant>
      <vt:variant>
        <vt:lpstr>Títulos dos diapositivos</vt:lpstr>
      </vt:variant>
      <vt:variant>
        <vt:i4>52</vt:i4>
      </vt:variant>
    </vt:vector>
  </HeadingPairs>
  <TitlesOfParts>
    <vt:vector size="55" baseType="lpstr">
      <vt:lpstr>Quicksand</vt:lpstr>
      <vt:lpstr>Arial</vt:lpstr>
      <vt:lpstr>Eleanor template</vt:lpstr>
      <vt:lpstr>WALKING LIGHT</vt:lpstr>
      <vt:lpstr>Apresentação do PowerPoint</vt:lpstr>
      <vt:lpstr>Apresentação do PowerPoint</vt:lpstr>
      <vt:lpstr>SOLUTION CONCEPT</vt:lpstr>
      <vt:lpstr>INTERACTIVE PLATFORM</vt:lpstr>
      <vt:lpstr>Colour Code</vt:lpstr>
      <vt:lpstr>PLATFORM – ARRIVAL</vt:lpstr>
      <vt:lpstr>PLATFORM – GOING TO VALIDATE</vt:lpstr>
      <vt:lpstr>PLATFORM - VALIDATING </vt:lpstr>
      <vt:lpstr>PLATFORM - VALID </vt:lpstr>
      <vt:lpstr>PLATFORM – WALK FREELY </vt:lpstr>
      <vt:lpstr>INVALID TICKET</vt:lpstr>
      <vt:lpstr>PLATFORM – TRY TO VALIDATE AND FAIL</vt:lpstr>
      <vt:lpstr>PLATFORM - VALID </vt:lpstr>
      <vt:lpstr>Time Out</vt:lpstr>
      <vt:lpstr>PLATFORM – IN THE BEGINNING</vt:lpstr>
      <vt:lpstr>PLATFORM – AFTER 1 MIN </vt:lpstr>
      <vt:lpstr>USER STEPS OUTSIDE THE PLATFORM</vt:lpstr>
      <vt:lpstr>PLATFORM - VALID</vt:lpstr>
      <vt:lpstr>PLATFORM - VALID</vt:lpstr>
      <vt:lpstr>PLATFORM - VALID</vt:lpstr>
      <vt:lpstr>LEAVING THE TRAIN </vt:lpstr>
      <vt:lpstr>PLATFORM</vt:lpstr>
      <vt:lpstr>PLATFORM - LEAVING THE TRAIN </vt:lpstr>
      <vt:lpstr>TICKET INSPECTORS</vt:lpstr>
      <vt:lpstr>PLATFORM</vt:lpstr>
      <vt:lpstr>IMPROVEMENT</vt:lpstr>
      <vt:lpstr>IMPROVEMENT</vt:lpstr>
      <vt:lpstr>FEEDBACK</vt:lpstr>
      <vt:lpstr>RESEARCH</vt:lpstr>
      <vt:lpstr>ADDITIONAL VALIDATORS </vt:lpstr>
      <vt:lpstr>Apresentação do PowerPoint</vt:lpstr>
      <vt:lpstr>Apresentação do PowerPoint</vt:lpstr>
      <vt:lpstr>Apresentação do PowerPoint</vt:lpstr>
      <vt:lpstr>Apresentação do PowerPoint</vt:lpstr>
      <vt:lpstr>USER RESEARCH</vt:lpstr>
      <vt:lpstr>Apresentação do PowerPoint</vt:lpstr>
      <vt:lpstr>Apresentação do PowerPoint</vt:lpstr>
      <vt:lpstr>USER RESEARCH</vt:lpstr>
      <vt:lpstr>FEELINS</vt:lpstr>
      <vt:lpstr>Persona</vt:lpstr>
      <vt:lpstr>SCENARIO</vt:lpstr>
      <vt:lpstr>SCENARIO HIGHLIGHTS</vt:lpstr>
      <vt:lpstr>WE ALSO WENT TO PORTO</vt:lpstr>
      <vt:lpstr>DESIGN PROCESS</vt:lpstr>
      <vt:lpstr>DESIGN PROCESS</vt:lpstr>
      <vt:lpstr>Apresentação do PowerPoint</vt:lpstr>
      <vt:lpstr>BUDGET SKETCH</vt:lpstr>
      <vt:lpstr>TWO MAIN IDEAS </vt:lpstr>
      <vt:lpstr>DELIVERABLES – AS IS</vt:lpstr>
      <vt:lpstr>Apresentação do PowerPoint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ist423208</dc:creator>
  <cp:lastModifiedBy>Nádia Mourão</cp:lastModifiedBy>
  <cp:revision>40</cp:revision>
  <dcterms:modified xsi:type="dcterms:W3CDTF">2018-12-06T02:02:49Z</dcterms:modified>
</cp:coreProperties>
</file>